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3" r:id="rId5"/>
    <p:sldId id="261" r:id="rId6"/>
    <p:sldId id="262" r:id="rId7"/>
    <p:sldId id="264" r:id="rId8"/>
    <p:sldId id="266" r:id="rId9"/>
    <p:sldId id="267" r:id="rId10"/>
    <p:sldId id="268" r:id="rId11"/>
    <p:sldId id="269" r:id="rId12"/>
    <p:sldId id="270" r:id="rId13"/>
    <p:sldId id="271" r:id="rId14"/>
    <p:sldId id="272" r:id="rId15"/>
    <p:sldId id="265"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84"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36C72F-6ED5-4BE5-9211-18B6160243F8}" type="doc">
      <dgm:prSet loTypeId="urn:microsoft.com/office/officeart/2005/8/layout/vList6" loCatId="process" qsTypeId="urn:microsoft.com/office/officeart/2005/8/quickstyle/simple1" qsCatId="simple" csTypeId="urn:microsoft.com/office/officeart/2005/8/colors/accent1_2" csCatId="accent1" phldr="1"/>
      <dgm:spPr/>
    </dgm:pt>
    <dgm:pt modelId="{FF56FC6F-55F0-4828-8B42-ADEF8DAF9C65}">
      <dgm:prSet phldrT="[Text]" custT="1"/>
      <dgm:spPr/>
      <dgm:t>
        <a:bodyPr/>
        <a:lstStyle/>
        <a:p>
          <a:r>
            <a:rPr lang="en-US" sz="2400" dirty="0"/>
            <a:t>Learning Systems</a:t>
          </a:r>
          <a:endParaRPr lang="en-IN" sz="2400" dirty="0"/>
        </a:p>
      </dgm:t>
    </dgm:pt>
    <dgm:pt modelId="{2E7F0410-D1B3-46CB-A12A-D789F9694850}" type="parTrans" cxnId="{2B1957D3-65FD-4E15-B941-6B7170D6545A}">
      <dgm:prSet/>
      <dgm:spPr/>
      <dgm:t>
        <a:bodyPr/>
        <a:lstStyle/>
        <a:p>
          <a:endParaRPr lang="en-IN"/>
        </a:p>
      </dgm:t>
    </dgm:pt>
    <dgm:pt modelId="{CE70BEE8-DF7A-4E66-B19D-6F59E982C7A5}" type="sibTrans" cxnId="{2B1957D3-65FD-4E15-B941-6B7170D6545A}">
      <dgm:prSet/>
      <dgm:spPr/>
      <dgm:t>
        <a:bodyPr/>
        <a:lstStyle/>
        <a:p>
          <a:endParaRPr lang="en-IN"/>
        </a:p>
      </dgm:t>
    </dgm:pt>
    <dgm:pt modelId="{0B4021AB-72A0-4A47-A5D5-73D07B7A2423}">
      <dgm:prSet phldrT="[Text]" custT="1"/>
      <dgm:spPr/>
      <dgm:t>
        <a:bodyPr/>
        <a:lstStyle/>
        <a:p>
          <a:r>
            <a:rPr lang="en-US" sz="2400" dirty="0"/>
            <a:t>Supervised Learning Algorithms</a:t>
          </a:r>
          <a:endParaRPr lang="en-IN" sz="2400" dirty="0"/>
        </a:p>
      </dgm:t>
    </dgm:pt>
    <dgm:pt modelId="{2F7CBC1F-495A-405A-AD52-92D5032A2A85}" type="parTrans" cxnId="{D6800F1E-6819-4C11-93B4-FFE0E404CE9C}">
      <dgm:prSet/>
      <dgm:spPr/>
      <dgm:t>
        <a:bodyPr/>
        <a:lstStyle/>
        <a:p>
          <a:endParaRPr lang="en-IN"/>
        </a:p>
      </dgm:t>
    </dgm:pt>
    <dgm:pt modelId="{9B1A1ED7-E3B9-498B-87E8-8787CD29B3F5}" type="sibTrans" cxnId="{D6800F1E-6819-4C11-93B4-FFE0E404CE9C}">
      <dgm:prSet/>
      <dgm:spPr/>
      <dgm:t>
        <a:bodyPr/>
        <a:lstStyle/>
        <a:p>
          <a:endParaRPr lang="en-IN"/>
        </a:p>
      </dgm:t>
    </dgm:pt>
    <dgm:pt modelId="{4EEA60B8-F9D5-4A4A-9CFF-AD8192D6FACB}">
      <dgm:prSet phldrT="[Text]" custT="1"/>
      <dgm:spPr/>
      <dgm:t>
        <a:bodyPr/>
        <a:lstStyle/>
        <a:p>
          <a:r>
            <a:rPr lang="en-US" sz="2400" dirty="0"/>
            <a:t>ANN</a:t>
          </a:r>
          <a:r>
            <a:rPr lang="en-US" sz="2900" dirty="0"/>
            <a:t>	</a:t>
          </a:r>
          <a:endParaRPr lang="en-IN" sz="2900" dirty="0"/>
        </a:p>
      </dgm:t>
    </dgm:pt>
    <dgm:pt modelId="{A38B6DE6-15DF-4302-8062-8D893BF9EC0A}" type="parTrans" cxnId="{3BC12611-FEF5-4406-B5B4-6169BFDBC245}">
      <dgm:prSet/>
      <dgm:spPr/>
      <dgm:t>
        <a:bodyPr/>
        <a:lstStyle/>
        <a:p>
          <a:endParaRPr lang="en-IN"/>
        </a:p>
      </dgm:t>
    </dgm:pt>
    <dgm:pt modelId="{C87B8F2F-7928-48C8-9C85-ADEF9ABFE7F8}" type="sibTrans" cxnId="{3BC12611-FEF5-4406-B5B4-6169BFDBC245}">
      <dgm:prSet/>
      <dgm:spPr/>
      <dgm:t>
        <a:bodyPr/>
        <a:lstStyle/>
        <a:p>
          <a:endParaRPr lang="en-IN"/>
        </a:p>
      </dgm:t>
    </dgm:pt>
    <dgm:pt modelId="{B245065C-604D-4D95-9B9E-FC4B4334EDFB}">
      <dgm:prSet custT="1"/>
      <dgm:spPr/>
      <dgm:t>
        <a:bodyPr/>
        <a:lstStyle/>
        <a:p>
          <a:r>
            <a:rPr lang="en-US" sz="1000" dirty="0"/>
            <a:t>Types of Machine Learning</a:t>
          </a:r>
          <a:endParaRPr lang="en-IN" sz="1000" dirty="0"/>
        </a:p>
      </dgm:t>
    </dgm:pt>
    <dgm:pt modelId="{C9FBF7CF-CB79-431F-A64B-4F647080D02F}" type="parTrans" cxnId="{686FC162-30A3-45B3-8973-FAFDB19D660F}">
      <dgm:prSet/>
      <dgm:spPr/>
      <dgm:t>
        <a:bodyPr/>
        <a:lstStyle/>
        <a:p>
          <a:endParaRPr lang="en-IN"/>
        </a:p>
      </dgm:t>
    </dgm:pt>
    <dgm:pt modelId="{4418B81E-4DF2-41B0-AFDB-743EDE1491B6}" type="sibTrans" cxnId="{686FC162-30A3-45B3-8973-FAFDB19D660F}">
      <dgm:prSet/>
      <dgm:spPr/>
      <dgm:t>
        <a:bodyPr/>
        <a:lstStyle/>
        <a:p>
          <a:endParaRPr lang="en-IN"/>
        </a:p>
      </dgm:t>
    </dgm:pt>
    <dgm:pt modelId="{5E1A4E22-FC19-43C8-9EFB-424253A03BE1}">
      <dgm:prSet custT="1"/>
      <dgm:spPr/>
      <dgm:t>
        <a:bodyPr/>
        <a:lstStyle/>
        <a:p>
          <a:r>
            <a:rPr lang="en-US" sz="1000" dirty="0"/>
            <a:t>Cost Functions , Learning Algorithms</a:t>
          </a:r>
          <a:endParaRPr lang="en-IN" sz="1000" dirty="0"/>
        </a:p>
      </dgm:t>
    </dgm:pt>
    <dgm:pt modelId="{9040A232-5F1C-4031-A8D8-28FCB34DC4DB}" type="parTrans" cxnId="{FB5EBD8B-78E5-4A5E-8848-FB124C8AD077}">
      <dgm:prSet/>
      <dgm:spPr/>
      <dgm:t>
        <a:bodyPr/>
        <a:lstStyle/>
        <a:p>
          <a:endParaRPr lang="en-IN"/>
        </a:p>
      </dgm:t>
    </dgm:pt>
    <dgm:pt modelId="{CDC4113E-5CF5-45F1-8406-B69D36EECFE7}" type="sibTrans" cxnId="{FB5EBD8B-78E5-4A5E-8848-FB124C8AD077}">
      <dgm:prSet/>
      <dgm:spPr/>
      <dgm:t>
        <a:bodyPr/>
        <a:lstStyle/>
        <a:p>
          <a:endParaRPr lang="en-IN"/>
        </a:p>
      </dgm:t>
    </dgm:pt>
    <dgm:pt modelId="{3A2C31C3-A391-4772-86DA-2BC119323FDF}">
      <dgm:prSet custT="1"/>
      <dgm:spPr/>
      <dgm:t>
        <a:bodyPr/>
        <a:lstStyle/>
        <a:p>
          <a:r>
            <a:rPr lang="en-US" sz="1000" dirty="0"/>
            <a:t>Regression: Linear, Logistic and Polynomial</a:t>
          </a:r>
          <a:endParaRPr lang="en-IN" sz="1000" dirty="0"/>
        </a:p>
      </dgm:t>
    </dgm:pt>
    <dgm:pt modelId="{CF1D1D18-BCFA-45E5-8DA8-A62DAE6196CC}" type="parTrans" cxnId="{C0BF04B0-1A06-4F6F-B97A-F5DA428D1AC5}">
      <dgm:prSet/>
      <dgm:spPr/>
      <dgm:t>
        <a:bodyPr/>
        <a:lstStyle/>
        <a:p>
          <a:endParaRPr lang="en-IN"/>
        </a:p>
      </dgm:t>
    </dgm:pt>
    <dgm:pt modelId="{F36E267A-5E55-4F2F-AE43-4DD3766EA9DD}" type="sibTrans" cxnId="{C0BF04B0-1A06-4F6F-B97A-F5DA428D1AC5}">
      <dgm:prSet/>
      <dgm:spPr/>
      <dgm:t>
        <a:bodyPr/>
        <a:lstStyle/>
        <a:p>
          <a:endParaRPr lang="en-IN"/>
        </a:p>
      </dgm:t>
    </dgm:pt>
    <dgm:pt modelId="{F9019BF3-8915-4466-9F95-9326F335B8D6}">
      <dgm:prSet custT="1"/>
      <dgm:spPr/>
      <dgm:t>
        <a:bodyPr/>
        <a:lstStyle/>
        <a:p>
          <a:r>
            <a:rPr lang="en-US" sz="1000" dirty="0"/>
            <a:t>Performance Metrics</a:t>
          </a:r>
          <a:endParaRPr lang="en-IN" sz="1000" dirty="0"/>
        </a:p>
      </dgm:t>
    </dgm:pt>
    <dgm:pt modelId="{73B9F934-8D36-4EF4-BA5E-0BA438FA0660}" type="parTrans" cxnId="{7F38209F-9159-4707-8208-25723091EFAD}">
      <dgm:prSet/>
      <dgm:spPr/>
      <dgm:t>
        <a:bodyPr/>
        <a:lstStyle/>
        <a:p>
          <a:endParaRPr lang="en-IN"/>
        </a:p>
      </dgm:t>
    </dgm:pt>
    <dgm:pt modelId="{AC70DCF4-28A8-48C2-97D6-39FD565C49A0}" type="sibTrans" cxnId="{7F38209F-9159-4707-8208-25723091EFAD}">
      <dgm:prSet/>
      <dgm:spPr/>
      <dgm:t>
        <a:bodyPr/>
        <a:lstStyle/>
        <a:p>
          <a:endParaRPr lang="en-IN"/>
        </a:p>
      </dgm:t>
    </dgm:pt>
    <dgm:pt modelId="{670576CD-EA24-4F8D-A63C-B8CCD0661EC2}">
      <dgm:prSet custT="1"/>
      <dgm:spPr/>
      <dgm:t>
        <a:bodyPr/>
        <a:lstStyle/>
        <a:p>
          <a:r>
            <a:rPr lang="en-US" sz="1000" dirty="0"/>
            <a:t>Decision Tree , Random Forest </a:t>
          </a:r>
          <a:endParaRPr lang="en-IN" sz="1000" dirty="0"/>
        </a:p>
      </dgm:t>
    </dgm:pt>
    <dgm:pt modelId="{B8B1FD16-42D9-47D5-9D0F-17503E62C5AF}" type="parTrans" cxnId="{E6305118-8A84-4008-AAE5-5286915A4A7C}">
      <dgm:prSet/>
      <dgm:spPr/>
      <dgm:t>
        <a:bodyPr/>
        <a:lstStyle/>
        <a:p>
          <a:endParaRPr lang="en-IN"/>
        </a:p>
      </dgm:t>
    </dgm:pt>
    <dgm:pt modelId="{A05ECD84-BADB-4860-966E-1CC740A85414}" type="sibTrans" cxnId="{E6305118-8A84-4008-AAE5-5286915A4A7C}">
      <dgm:prSet/>
      <dgm:spPr/>
      <dgm:t>
        <a:bodyPr/>
        <a:lstStyle/>
        <a:p>
          <a:endParaRPr lang="en-IN"/>
        </a:p>
      </dgm:t>
    </dgm:pt>
    <dgm:pt modelId="{2FE3C6E9-475C-43C2-8A9B-73BB49DD4E8A}">
      <dgm:prSet custT="1"/>
      <dgm:spPr/>
      <dgm:t>
        <a:bodyPr/>
        <a:lstStyle/>
        <a:p>
          <a:r>
            <a:rPr lang="en-US" sz="1000" dirty="0"/>
            <a:t>Boosting, AdaBoost, Gradient Boost. </a:t>
          </a:r>
          <a:endParaRPr lang="en-IN" sz="1000" dirty="0"/>
        </a:p>
      </dgm:t>
    </dgm:pt>
    <dgm:pt modelId="{B6E34EAC-6131-4367-A136-C40FF01E7F7B}" type="parTrans" cxnId="{21C8D35B-05A4-4373-AFE3-DD06938867D1}">
      <dgm:prSet/>
      <dgm:spPr/>
      <dgm:t>
        <a:bodyPr/>
        <a:lstStyle/>
        <a:p>
          <a:endParaRPr lang="en-IN"/>
        </a:p>
      </dgm:t>
    </dgm:pt>
    <dgm:pt modelId="{C48C4FE9-7938-40E1-B391-5E38948E8E7A}" type="sibTrans" cxnId="{21C8D35B-05A4-4373-AFE3-DD06938867D1}">
      <dgm:prSet/>
      <dgm:spPr/>
      <dgm:t>
        <a:bodyPr/>
        <a:lstStyle/>
        <a:p>
          <a:endParaRPr lang="en-IN"/>
        </a:p>
      </dgm:t>
    </dgm:pt>
    <dgm:pt modelId="{93D77CDD-D1AC-43D9-89B6-CE8C03C12D88}">
      <dgm:prSet custT="1"/>
      <dgm:spPr/>
      <dgm:t>
        <a:bodyPr/>
        <a:lstStyle/>
        <a:p>
          <a:r>
            <a:rPr lang="en-US" sz="1000" dirty="0"/>
            <a:t>Feature Engineering , Feature Selection ,</a:t>
          </a:r>
          <a:endParaRPr lang="en-IN" sz="1000" dirty="0"/>
        </a:p>
      </dgm:t>
    </dgm:pt>
    <dgm:pt modelId="{745E1444-29C7-4974-AFCF-2B24B492C91B}" type="parTrans" cxnId="{FD0CDDAE-00D9-4FFE-B52F-AEED22A9E1A4}">
      <dgm:prSet/>
      <dgm:spPr/>
      <dgm:t>
        <a:bodyPr/>
        <a:lstStyle/>
        <a:p>
          <a:endParaRPr lang="en-IN"/>
        </a:p>
      </dgm:t>
    </dgm:pt>
    <dgm:pt modelId="{82D55E6B-D16E-4B3B-AAD1-331207F2316C}" type="sibTrans" cxnId="{FD0CDDAE-00D9-4FFE-B52F-AEED22A9E1A4}">
      <dgm:prSet/>
      <dgm:spPr/>
      <dgm:t>
        <a:bodyPr/>
        <a:lstStyle/>
        <a:p>
          <a:endParaRPr lang="en-IN"/>
        </a:p>
      </dgm:t>
    </dgm:pt>
    <dgm:pt modelId="{86225666-4C9E-4F52-81B8-943D892058F6}">
      <dgm:prSet custT="1"/>
      <dgm:spPr/>
      <dgm:t>
        <a:bodyPr/>
        <a:lstStyle/>
        <a:p>
          <a:r>
            <a:rPr lang="en-US" sz="1000" dirty="0"/>
            <a:t>Feature Extraction.</a:t>
          </a:r>
          <a:endParaRPr lang="en-IN" sz="1000" dirty="0"/>
        </a:p>
      </dgm:t>
    </dgm:pt>
    <dgm:pt modelId="{07DA05A1-80A8-43AA-B31B-3C0CFB9E45A8}" type="parTrans" cxnId="{614F391B-ECFA-42B4-94AA-63297D3AFAB2}">
      <dgm:prSet/>
      <dgm:spPr/>
      <dgm:t>
        <a:bodyPr/>
        <a:lstStyle/>
        <a:p>
          <a:endParaRPr lang="en-IN"/>
        </a:p>
      </dgm:t>
    </dgm:pt>
    <dgm:pt modelId="{4E695215-E847-4911-879E-1B370E265550}" type="sibTrans" cxnId="{614F391B-ECFA-42B4-94AA-63297D3AFAB2}">
      <dgm:prSet/>
      <dgm:spPr/>
      <dgm:t>
        <a:bodyPr/>
        <a:lstStyle/>
        <a:p>
          <a:endParaRPr lang="en-IN"/>
        </a:p>
      </dgm:t>
    </dgm:pt>
    <dgm:pt modelId="{BCFFE83F-835F-49A9-8CC4-1CB6C9E1DF42}">
      <dgm:prSet custT="1"/>
      <dgm:spPr/>
      <dgm:t>
        <a:bodyPr/>
        <a:lstStyle/>
        <a:p>
          <a:r>
            <a:rPr lang="en-US" sz="1000" dirty="0"/>
            <a:t>Perceptron model ,Multilayer perceptron model</a:t>
          </a:r>
          <a:endParaRPr lang="en-IN" sz="1000" dirty="0"/>
        </a:p>
      </dgm:t>
    </dgm:pt>
    <dgm:pt modelId="{CA150DF7-6D00-4E32-B6C8-2EA3E8330924}" type="parTrans" cxnId="{1A1040B3-434D-42C7-9C84-B9DA1985334D}">
      <dgm:prSet/>
      <dgm:spPr/>
      <dgm:t>
        <a:bodyPr/>
        <a:lstStyle/>
        <a:p>
          <a:endParaRPr lang="en-IN"/>
        </a:p>
      </dgm:t>
    </dgm:pt>
    <dgm:pt modelId="{2F09EE24-4954-4533-8BAF-8B5BF1FA19DB}" type="sibTrans" cxnId="{1A1040B3-434D-42C7-9C84-B9DA1985334D}">
      <dgm:prSet/>
      <dgm:spPr/>
      <dgm:t>
        <a:bodyPr/>
        <a:lstStyle/>
        <a:p>
          <a:endParaRPr lang="en-IN"/>
        </a:p>
      </dgm:t>
    </dgm:pt>
    <dgm:pt modelId="{06DE48C2-A981-4199-AAB3-A4F3FF579BA5}">
      <dgm:prSet custT="1"/>
      <dgm:spPr/>
      <dgm:t>
        <a:bodyPr/>
        <a:lstStyle/>
        <a:p>
          <a:r>
            <a:rPr lang="en-US" sz="1000" dirty="0"/>
            <a:t>Backpropagation Algorithm , Activation Functions</a:t>
          </a:r>
          <a:endParaRPr lang="en-IN" sz="1000" dirty="0"/>
        </a:p>
      </dgm:t>
    </dgm:pt>
    <dgm:pt modelId="{2F40D6E5-31DD-4087-B125-7263A77FFCF7}" type="parTrans" cxnId="{3C4BA538-6048-4065-874A-751794025A87}">
      <dgm:prSet/>
      <dgm:spPr/>
      <dgm:t>
        <a:bodyPr/>
        <a:lstStyle/>
        <a:p>
          <a:endParaRPr lang="en-IN"/>
        </a:p>
      </dgm:t>
    </dgm:pt>
    <dgm:pt modelId="{2D73CDCC-87C8-488E-81E8-711EF00373A0}" type="sibTrans" cxnId="{3C4BA538-6048-4065-874A-751794025A87}">
      <dgm:prSet/>
      <dgm:spPr/>
      <dgm:t>
        <a:bodyPr/>
        <a:lstStyle/>
        <a:p>
          <a:endParaRPr lang="en-IN"/>
        </a:p>
      </dgm:t>
    </dgm:pt>
    <dgm:pt modelId="{AE1539F4-3B63-4707-A4F6-00198C17FD22}">
      <dgm:prSet custT="1"/>
      <dgm:spPr/>
      <dgm:t>
        <a:bodyPr/>
        <a:lstStyle/>
        <a:p>
          <a:r>
            <a:rPr lang="en-US" sz="1000" dirty="0"/>
            <a:t>Regularization (Ridge, Lasso, Elastic)</a:t>
          </a:r>
          <a:endParaRPr lang="en-IN" sz="1000" dirty="0"/>
        </a:p>
      </dgm:t>
    </dgm:pt>
    <dgm:pt modelId="{F9EF75CB-630E-4A5F-812D-86B068E7B4B5}" type="parTrans" cxnId="{F33D1696-E6E8-4362-B77A-B6AC7EB958FB}">
      <dgm:prSet/>
      <dgm:spPr/>
      <dgm:t>
        <a:bodyPr/>
        <a:lstStyle/>
        <a:p>
          <a:endParaRPr lang="en-IN"/>
        </a:p>
      </dgm:t>
    </dgm:pt>
    <dgm:pt modelId="{ECA55F7B-E41D-4EA5-B67A-D7EBE38AF9A4}" type="sibTrans" cxnId="{F33D1696-E6E8-4362-B77A-B6AC7EB958FB}">
      <dgm:prSet/>
      <dgm:spPr/>
      <dgm:t>
        <a:bodyPr/>
        <a:lstStyle/>
        <a:p>
          <a:endParaRPr lang="en-IN"/>
        </a:p>
      </dgm:t>
    </dgm:pt>
    <dgm:pt modelId="{C29BC131-DB39-427C-8650-F9828A22B178}">
      <dgm:prSet custT="1"/>
      <dgm:spPr/>
      <dgm:t>
        <a:bodyPr/>
        <a:lstStyle/>
        <a:p>
          <a:r>
            <a:rPr lang="en-US" sz="1000" dirty="0"/>
            <a:t>Bayesian Learning ,The EM algorithm , Support Vector Machines</a:t>
          </a:r>
          <a:endParaRPr lang="en-IN" sz="1000" dirty="0"/>
        </a:p>
      </dgm:t>
    </dgm:pt>
    <dgm:pt modelId="{CDA89277-748B-4B86-A574-2149887D760A}" type="parTrans" cxnId="{D3E1B372-70AA-48E6-B5DB-1A6A7A67D649}">
      <dgm:prSet/>
      <dgm:spPr/>
      <dgm:t>
        <a:bodyPr/>
        <a:lstStyle/>
        <a:p>
          <a:endParaRPr lang="en-IN"/>
        </a:p>
      </dgm:t>
    </dgm:pt>
    <dgm:pt modelId="{0760C14E-F528-43A8-8320-9BC2103B0ABA}" type="sibTrans" cxnId="{D3E1B372-70AA-48E6-B5DB-1A6A7A67D649}">
      <dgm:prSet/>
      <dgm:spPr/>
      <dgm:t>
        <a:bodyPr/>
        <a:lstStyle/>
        <a:p>
          <a:endParaRPr lang="en-IN"/>
        </a:p>
      </dgm:t>
    </dgm:pt>
    <dgm:pt modelId="{0F0F4811-40E5-4BB9-94FC-8C880461843C}">
      <dgm:prSet custT="1"/>
      <dgm:spPr/>
      <dgm:t>
        <a:bodyPr/>
        <a:lstStyle/>
        <a:p>
          <a:r>
            <a:rPr lang="en-US" sz="2400" dirty="0"/>
            <a:t>Unsupervised Learning Algorithms</a:t>
          </a:r>
          <a:endParaRPr lang="en-IN" sz="2400" dirty="0"/>
        </a:p>
      </dgm:t>
    </dgm:pt>
    <dgm:pt modelId="{EC4F4F7F-7886-4991-B816-CD95CF73428F}" type="parTrans" cxnId="{5F700998-575D-43A3-8B0E-DC1EC4B309C0}">
      <dgm:prSet/>
      <dgm:spPr/>
      <dgm:t>
        <a:bodyPr/>
        <a:lstStyle/>
        <a:p>
          <a:endParaRPr lang="en-IN"/>
        </a:p>
      </dgm:t>
    </dgm:pt>
    <dgm:pt modelId="{0459FEF4-6914-4391-AE81-C3D09EEC4405}" type="sibTrans" cxnId="{5F700998-575D-43A3-8B0E-DC1EC4B309C0}">
      <dgm:prSet/>
      <dgm:spPr/>
      <dgm:t>
        <a:bodyPr/>
        <a:lstStyle/>
        <a:p>
          <a:endParaRPr lang="en-IN"/>
        </a:p>
      </dgm:t>
    </dgm:pt>
    <dgm:pt modelId="{EB3BB914-D31E-47B1-BDE7-9E38957E3583}">
      <dgm:prSet custT="1"/>
      <dgm:spPr/>
      <dgm:t>
        <a:bodyPr/>
        <a:lstStyle/>
        <a:p>
          <a:r>
            <a:rPr lang="en-US" sz="1000" dirty="0"/>
            <a:t>Clustering : k-means clustering, Hierarchical DBSCAN, Cluster Quality</a:t>
          </a:r>
          <a:endParaRPr lang="en-IN" sz="1000" dirty="0"/>
        </a:p>
      </dgm:t>
    </dgm:pt>
    <dgm:pt modelId="{9B004424-A2AF-4465-B888-BD31AFD933B5}" type="parTrans" cxnId="{F4840550-74F8-4A80-9888-8268F6B7CB59}">
      <dgm:prSet/>
      <dgm:spPr/>
      <dgm:t>
        <a:bodyPr/>
        <a:lstStyle/>
        <a:p>
          <a:endParaRPr lang="en-IN"/>
        </a:p>
      </dgm:t>
    </dgm:pt>
    <dgm:pt modelId="{DEB64635-3C85-4245-84A3-3BC5F6425F2E}" type="sibTrans" cxnId="{F4840550-74F8-4A80-9888-8268F6B7CB59}">
      <dgm:prSet/>
      <dgm:spPr/>
      <dgm:t>
        <a:bodyPr/>
        <a:lstStyle/>
        <a:p>
          <a:endParaRPr lang="en-IN"/>
        </a:p>
      </dgm:t>
    </dgm:pt>
    <dgm:pt modelId="{302A73A4-51F9-4E63-AB57-75E3FEBE809E}">
      <dgm:prSet custT="1"/>
      <dgm:spPr/>
      <dgm:t>
        <a:bodyPr/>
        <a:lstStyle/>
        <a:p>
          <a:r>
            <a:rPr lang="en-US" sz="1000" dirty="0"/>
            <a:t>Association rule learning</a:t>
          </a:r>
          <a:endParaRPr lang="en-IN" sz="1000" dirty="0"/>
        </a:p>
      </dgm:t>
    </dgm:pt>
    <dgm:pt modelId="{718DD45D-7345-4982-A542-909EE8710C64}" type="parTrans" cxnId="{F9DC56DE-3A46-4841-9EA1-04A4392C1E8F}">
      <dgm:prSet/>
      <dgm:spPr/>
      <dgm:t>
        <a:bodyPr/>
        <a:lstStyle/>
        <a:p>
          <a:endParaRPr lang="en-IN"/>
        </a:p>
      </dgm:t>
    </dgm:pt>
    <dgm:pt modelId="{5F32FE8A-9BE1-49AE-9B57-6A935F9E1914}" type="sibTrans" cxnId="{F9DC56DE-3A46-4841-9EA1-04A4392C1E8F}">
      <dgm:prSet/>
      <dgm:spPr/>
      <dgm:t>
        <a:bodyPr/>
        <a:lstStyle/>
        <a:p>
          <a:endParaRPr lang="en-IN"/>
        </a:p>
      </dgm:t>
    </dgm:pt>
    <dgm:pt modelId="{4559FB07-EAC9-4734-BDB3-546693D9ADEC}">
      <dgm:prSet custT="1"/>
      <dgm:spPr/>
      <dgm:t>
        <a:bodyPr/>
        <a:lstStyle/>
        <a:p>
          <a:r>
            <a:rPr lang="en-US" sz="1000" dirty="0"/>
            <a:t>Dimensionality reduction: Principal Component Analysis, Singular Vector Decomposition, T-distributed Stochastic Neighbor Embedding</a:t>
          </a:r>
          <a:endParaRPr lang="en-IN" sz="1000" dirty="0"/>
        </a:p>
      </dgm:t>
    </dgm:pt>
    <dgm:pt modelId="{5BB5E993-C6CA-4431-90F3-D0EC31A76380}" type="parTrans" cxnId="{126C6161-1782-4F0F-A040-ACFDAC734687}">
      <dgm:prSet/>
      <dgm:spPr/>
      <dgm:t>
        <a:bodyPr/>
        <a:lstStyle/>
        <a:p>
          <a:endParaRPr lang="en-IN"/>
        </a:p>
      </dgm:t>
    </dgm:pt>
    <dgm:pt modelId="{3FC94F2D-F063-4E4D-B5AA-A67A900411AF}" type="sibTrans" cxnId="{126C6161-1782-4F0F-A040-ACFDAC734687}">
      <dgm:prSet/>
      <dgm:spPr/>
      <dgm:t>
        <a:bodyPr/>
        <a:lstStyle/>
        <a:p>
          <a:endParaRPr lang="en-IN"/>
        </a:p>
      </dgm:t>
    </dgm:pt>
    <dgm:pt modelId="{1830882B-F478-4213-8EAB-4E0F982F80C3}">
      <dgm:prSet custT="1"/>
      <dgm:spPr/>
      <dgm:t>
        <a:bodyPr/>
        <a:lstStyle/>
        <a:p>
          <a:r>
            <a:rPr lang="en-US" sz="2400" dirty="0"/>
            <a:t>Population Based Algorithms</a:t>
          </a:r>
          <a:endParaRPr lang="en-IN" sz="2400" dirty="0"/>
        </a:p>
      </dgm:t>
    </dgm:pt>
    <dgm:pt modelId="{5035C013-2FD4-436C-861C-23E9B718B1AA}" type="parTrans" cxnId="{65DE2633-5470-4400-BB19-74A063501A51}">
      <dgm:prSet/>
      <dgm:spPr/>
      <dgm:t>
        <a:bodyPr/>
        <a:lstStyle/>
        <a:p>
          <a:endParaRPr lang="en-IN"/>
        </a:p>
      </dgm:t>
    </dgm:pt>
    <dgm:pt modelId="{B52F00BA-5EF8-4D47-A9C2-9A80142D9A11}" type="sibTrans" cxnId="{65DE2633-5470-4400-BB19-74A063501A51}">
      <dgm:prSet/>
      <dgm:spPr/>
      <dgm:t>
        <a:bodyPr/>
        <a:lstStyle/>
        <a:p>
          <a:endParaRPr lang="en-IN"/>
        </a:p>
      </dgm:t>
    </dgm:pt>
    <dgm:pt modelId="{422BED14-1EE1-4DB9-BA50-DD21C4C6B567}">
      <dgm:prSet/>
      <dgm:spPr/>
      <dgm:t>
        <a:bodyPr/>
        <a:lstStyle/>
        <a:p>
          <a:r>
            <a:rPr lang="en-US" dirty="0"/>
            <a:t>Genetic Algorithm</a:t>
          </a:r>
          <a:endParaRPr lang="en-IN" dirty="0"/>
        </a:p>
      </dgm:t>
    </dgm:pt>
    <dgm:pt modelId="{477B492F-0F1F-4589-A6D3-E55FD376D5AA}" type="parTrans" cxnId="{5B2D0B03-CBC0-4782-88B9-7237BB7EA974}">
      <dgm:prSet/>
      <dgm:spPr/>
      <dgm:t>
        <a:bodyPr/>
        <a:lstStyle/>
        <a:p>
          <a:endParaRPr lang="en-IN"/>
        </a:p>
      </dgm:t>
    </dgm:pt>
    <dgm:pt modelId="{2B74A502-28F1-4574-806E-140B6AD609E4}" type="sibTrans" cxnId="{5B2D0B03-CBC0-4782-88B9-7237BB7EA974}">
      <dgm:prSet/>
      <dgm:spPr/>
      <dgm:t>
        <a:bodyPr/>
        <a:lstStyle/>
        <a:p>
          <a:endParaRPr lang="en-IN"/>
        </a:p>
      </dgm:t>
    </dgm:pt>
    <dgm:pt modelId="{762D715B-9FA5-40A6-BC12-3F2671AA9A1C}">
      <dgm:prSet/>
      <dgm:spPr/>
      <dgm:t>
        <a:bodyPr/>
        <a:lstStyle/>
        <a:p>
          <a:r>
            <a:rPr lang="en-US" dirty="0"/>
            <a:t>Particle Swarm Optimization</a:t>
          </a:r>
          <a:endParaRPr lang="en-IN" dirty="0"/>
        </a:p>
      </dgm:t>
    </dgm:pt>
    <dgm:pt modelId="{445BC336-8CC3-415E-A656-5CD7CFCF8979}" type="parTrans" cxnId="{5DBF05B0-E91C-478E-B01E-5CAFECECFD0D}">
      <dgm:prSet/>
      <dgm:spPr/>
      <dgm:t>
        <a:bodyPr/>
        <a:lstStyle/>
        <a:p>
          <a:endParaRPr lang="en-IN"/>
        </a:p>
      </dgm:t>
    </dgm:pt>
    <dgm:pt modelId="{99B2C123-90BD-440A-99E5-54939FFE941F}" type="sibTrans" cxnId="{5DBF05B0-E91C-478E-B01E-5CAFECECFD0D}">
      <dgm:prSet/>
      <dgm:spPr/>
      <dgm:t>
        <a:bodyPr/>
        <a:lstStyle/>
        <a:p>
          <a:endParaRPr lang="en-IN"/>
        </a:p>
      </dgm:t>
    </dgm:pt>
    <dgm:pt modelId="{50055FFA-D57B-4204-9F3B-E20C7CDA22C8}">
      <dgm:prSet/>
      <dgm:spPr/>
      <dgm:t>
        <a:bodyPr/>
        <a:lstStyle/>
        <a:p>
          <a:r>
            <a:rPr lang="en-US" dirty="0"/>
            <a:t>Ant colony Algorithm</a:t>
          </a:r>
          <a:endParaRPr lang="en-IN" dirty="0"/>
        </a:p>
      </dgm:t>
    </dgm:pt>
    <dgm:pt modelId="{29E92B11-3E53-4C4C-B586-6EEF9363B561}" type="parTrans" cxnId="{7FD65ECC-A9C5-4C0B-B9EE-6F5246B9CA4E}">
      <dgm:prSet/>
      <dgm:spPr/>
      <dgm:t>
        <a:bodyPr/>
        <a:lstStyle/>
        <a:p>
          <a:endParaRPr lang="en-IN"/>
        </a:p>
      </dgm:t>
    </dgm:pt>
    <dgm:pt modelId="{826A3D4A-61E6-45EC-8EA8-FEB20DCAFA76}" type="sibTrans" cxnId="{7FD65ECC-A9C5-4C0B-B9EE-6F5246B9CA4E}">
      <dgm:prSet/>
      <dgm:spPr/>
      <dgm:t>
        <a:bodyPr/>
        <a:lstStyle/>
        <a:p>
          <a:endParaRPr lang="en-IN"/>
        </a:p>
      </dgm:t>
    </dgm:pt>
    <dgm:pt modelId="{B82F8F9F-56BE-40E1-92C7-151678CE0F0B}">
      <dgm:prSet custT="1"/>
      <dgm:spPr/>
      <dgm:t>
        <a:bodyPr/>
        <a:lstStyle/>
        <a:p>
          <a:r>
            <a:rPr lang="en-US" sz="2400" dirty="0"/>
            <a:t>Deep Learning </a:t>
          </a:r>
          <a:endParaRPr lang="en-IN" sz="2400" dirty="0"/>
        </a:p>
      </dgm:t>
    </dgm:pt>
    <dgm:pt modelId="{7FD112B5-07C1-410A-BA49-B9E19C70A958}" type="parTrans" cxnId="{4831E46D-F08D-41E5-8586-3F9DB9EE7C5B}">
      <dgm:prSet/>
      <dgm:spPr/>
      <dgm:t>
        <a:bodyPr/>
        <a:lstStyle/>
        <a:p>
          <a:endParaRPr lang="en-IN"/>
        </a:p>
      </dgm:t>
    </dgm:pt>
    <dgm:pt modelId="{07DEEFC0-834B-4511-9940-5D1623B0B813}" type="sibTrans" cxnId="{4831E46D-F08D-41E5-8586-3F9DB9EE7C5B}">
      <dgm:prSet/>
      <dgm:spPr/>
      <dgm:t>
        <a:bodyPr/>
        <a:lstStyle/>
        <a:p>
          <a:endParaRPr lang="en-IN"/>
        </a:p>
      </dgm:t>
    </dgm:pt>
    <dgm:pt modelId="{4899CA88-3EAD-4A8D-8508-9E3C8519B012}">
      <dgm:prSet/>
      <dgm:spPr/>
      <dgm:t>
        <a:bodyPr/>
        <a:lstStyle/>
        <a:p>
          <a:r>
            <a:rPr lang="en-US"/>
            <a:t>Convolutional Neural Networks, Deep Learning for Sequential Data, Recurrent Neural Network, LSTM, GRU, Natural Language Processing, Word Embeddings, Transformers (BERT and GPT), Building and Deploying ML models (MLFlow), MLOps, Need of MLOps, ML Production Infrastructure.</a:t>
          </a:r>
          <a:endParaRPr lang="en-IN"/>
        </a:p>
      </dgm:t>
    </dgm:pt>
    <dgm:pt modelId="{7DE97AC3-F2A6-42E7-8FDF-F8549F9458F0}" type="parTrans" cxnId="{2A07DAF9-7B9B-4934-997A-9E688FC4AEDD}">
      <dgm:prSet/>
      <dgm:spPr/>
      <dgm:t>
        <a:bodyPr/>
        <a:lstStyle/>
        <a:p>
          <a:endParaRPr lang="en-IN"/>
        </a:p>
      </dgm:t>
    </dgm:pt>
    <dgm:pt modelId="{695CD79B-6AF7-4761-A5E7-42376BEFF388}" type="sibTrans" cxnId="{2A07DAF9-7B9B-4934-997A-9E688FC4AEDD}">
      <dgm:prSet/>
      <dgm:spPr/>
      <dgm:t>
        <a:bodyPr/>
        <a:lstStyle/>
        <a:p>
          <a:endParaRPr lang="en-IN"/>
        </a:p>
      </dgm:t>
    </dgm:pt>
    <dgm:pt modelId="{47B10237-5828-44E3-A55A-19ABD75B1A90}" type="pres">
      <dgm:prSet presAssocID="{8E36C72F-6ED5-4BE5-9211-18B6160243F8}" presName="Name0" presStyleCnt="0">
        <dgm:presLayoutVars>
          <dgm:dir/>
          <dgm:animLvl val="lvl"/>
          <dgm:resizeHandles/>
        </dgm:presLayoutVars>
      </dgm:prSet>
      <dgm:spPr/>
    </dgm:pt>
    <dgm:pt modelId="{3AE26C9A-B044-4369-AE83-B8FA1D3B8826}" type="pres">
      <dgm:prSet presAssocID="{FF56FC6F-55F0-4828-8B42-ADEF8DAF9C65}" presName="linNode" presStyleCnt="0"/>
      <dgm:spPr/>
    </dgm:pt>
    <dgm:pt modelId="{A8AA579A-8107-4517-B492-0DB165F1265F}" type="pres">
      <dgm:prSet presAssocID="{FF56FC6F-55F0-4828-8B42-ADEF8DAF9C65}" presName="parentShp" presStyleLbl="node1" presStyleIdx="0" presStyleCnt="6">
        <dgm:presLayoutVars>
          <dgm:bulletEnabled val="1"/>
        </dgm:presLayoutVars>
      </dgm:prSet>
      <dgm:spPr/>
    </dgm:pt>
    <dgm:pt modelId="{7805A0D5-2336-4468-9947-D507C73C0F7A}" type="pres">
      <dgm:prSet presAssocID="{FF56FC6F-55F0-4828-8B42-ADEF8DAF9C65}" presName="childShp" presStyleLbl="bgAccFollowNode1" presStyleIdx="0" presStyleCnt="6" custScaleY="122992">
        <dgm:presLayoutVars>
          <dgm:bulletEnabled val="1"/>
        </dgm:presLayoutVars>
      </dgm:prSet>
      <dgm:spPr/>
    </dgm:pt>
    <dgm:pt modelId="{DF5E842F-5F79-4820-8950-D3AA8C806333}" type="pres">
      <dgm:prSet presAssocID="{CE70BEE8-DF7A-4E66-B19D-6F59E982C7A5}" presName="spacing" presStyleCnt="0"/>
      <dgm:spPr/>
    </dgm:pt>
    <dgm:pt modelId="{718D7A10-7635-459E-B084-E10D4C80B9BC}" type="pres">
      <dgm:prSet presAssocID="{0B4021AB-72A0-4A47-A5D5-73D07B7A2423}" presName="linNode" presStyleCnt="0"/>
      <dgm:spPr/>
    </dgm:pt>
    <dgm:pt modelId="{4236112E-6C8A-4B6C-8571-5F31C7E3B8D9}" type="pres">
      <dgm:prSet presAssocID="{0B4021AB-72A0-4A47-A5D5-73D07B7A2423}" presName="parentShp" presStyleLbl="node1" presStyleIdx="1" presStyleCnt="6">
        <dgm:presLayoutVars>
          <dgm:bulletEnabled val="1"/>
        </dgm:presLayoutVars>
      </dgm:prSet>
      <dgm:spPr/>
    </dgm:pt>
    <dgm:pt modelId="{18230D21-D85F-4D39-A9C4-81115F4EC3A4}" type="pres">
      <dgm:prSet presAssocID="{0B4021AB-72A0-4A47-A5D5-73D07B7A2423}" presName="childShp" presStyleLbl="bgAccFollowNode1" presStyleIdx="1" presStyleCnt="6" custScaleY="116483">
        <dgm:presLayoutVars>
          <dgm:bulletEnabled val="1"/>
        </dgm:presLayoutVars>
      </dgm:prSet>
      <dgm:spPr/>
    </dgm:pt>
    <dgm:pt modelId="{66F4CC5E-6D5F-4A1C-9482-F812B2D9BE09}" type="pres">
      <dgm:prSet presAssocID="{9B1A1ED7-E3B9-498B-87E8-8787CD29B3F5}" presName="spacing" presStyleCnt="0"/>
      <dgm:spPr/>
    </dgm:pt>
    <dgm:pt modelId="{5342FB4A-AA2A-43A4-A399-1B5A4C31CB60}" type="pres">
      <dgm:prSet presAssocID="{4EEA60B8-F9D5-4A4A-9CFF-AD8192D6FACB}" presName="linNode" presStyleCnt="0"/>
      <dgm:spPr/>
    </dgm:pt>
    <dgm:pt modelId="{718B8576-8997-4BD4-BC02-64A0A8DD5297}" type="pres">
      <dgm:prSet presAssocID="{4EEA60B8-F9D5-4A4A-9CFF-AD8192D6FACB}" presName="parentShp" presStyleLbl="node1" presStyleIdx="2" presStyleCnt="6">
        <dgm:presLayoutVars>
          <dgm:bulletEnabled val="1"/>
        </dgm:presLayoutVars>
      </dgm:prSet>
      <dgm:spPr/>
    </dgm:pt>
    <dgm:pt modelId="{CFDBF9F5-22CB-4BA2-8301-25D259EFFD2E}" type="pres">
      <dgm:prSet presAssocID="{4EEA60B8-F9D5-4A4A-9CFF-AD8192D6FACB}" presName="childShp" presStyleLbl="bgAccFollowNode1" presStyleIdx="2" presStyleCnt="6" custScaleY="146536">
        <dgm:presLayoutVars>
          <dgm:bulletEnabled val="1"/>
        </dgm:presLayoutVars>
      </dgm:prSet>
      <dgm:spPr/>
    </dgm:pt>
    <dgm:pt modelId="{EF7AB780-B51E-458D-A7B9-E8EE3A57B08C}" type="pres">
      <dgm:prSet presAssocID="{C87B8F2F-7928-48C8-9C85-ADEF9ABFE7F8}" presName="spacing" presStyleCnt="0"/>
      <dgm:spPr/>
    </dgm:pt>
    <dgm:pt modelId="{2656E29E-118D-4D1B-9284-BECB4E8B1EA1}" type="pres">
      <dgm:prSet presAssocID="{0F0F4811-40E5-4BB9-94FC-8C880461843C}" presName="linNode" presStyleCnt="0"/>
      <dgm:spPr/>
    </dgm:pt>
    <dgm:pt modelId="{1750AC59-F7B8-4E82-8B1C-0CAD7A810161}" type="pres">
      <dgm:prSet presAssocID="{0F0F4811-40E5-4BB9-94FC-8C880461843C}" presName="parentShp" presStyleLbl="node1" presStyleIdx="3" presStyleCnt="6">
        <dgm:presLayoutVars>
          <dgm:bulletEnabled val="1"/>
        </dgm:presLayoutVars>
      </dgm:prSet>
      <dgm:spPr/>
    </dgm:pt>
    <dgm:pt modelId="{3C46EBB0-1067-48BA-A33C-C24E83E35EE4}" type="pres">
      <dgm:prSet presAssocID="{0F0F4811-40E5-4BB9-94FC-8C880461843C}" presName="childShp" presStyleLbl="bgAccFollowNode1" presStyleIdx="3" presStyleCnt="6">
        <dgm:presLayoutVars>
          <dgm:bulletEnabled val="1"/>
        </dgm:presLayoutVars>
      </dgm:prSet>
      <dgm:spPr/>
    </dgm:pt>
    <dgm:pt modelId="{3501A6AD-C61B-48A1-A9E6-A32BACBEEA34}" type="pres">
      <dgm:prSet presAssocID="{0459FEF4-6914-4391-AE81-C3D09EEC4405}" presName="spacing" presStyleCnt="0"/>
      <dgm:spPr/>
    </dgm:pt>
    <dgm:pt modelId="{D9F72868-4BFF-41C3-82DE-422EC829A85A}" type="pres">
      <dgm:prSet presAssocID="{1830882B-F478-4213-8EAB-4E0F982F80C3}" presName="linNode" presStyleCnt="0"/>
      <dgm:spPr/>
    </dgm:pt>
    <dgm:pt modelId="{9A23A871-31D5-4767-A3B4-255103CD9D91}" type="pres">
      <dgm:prSet presAssocID="{1830882B-F478-4213-8EAB-4E0F982F80C3}" presName="parentShp" presStyleLbl="node1" presStyleIdx="4" presStyleCnt="6">
        <dgm:presLayoutVars>
          <dgm:bulletEnabled val="1"/>
        </dgm:presLayoutVars>
      </dgm:prSet>
      <dgm:spPr/>
    </dgm:pt>
    <dgm:pt modelId="{C6A9BAA8-F706-4AC6-8C62-E5457BD50C6C}" type="pres">
      <dgm:prSet presAssocID="{1830882B-F478-4213-8EAB-4E0F982F80C3}" presName="childShp" presStyleLbl="bgAccFollowNode1" presStyleIdx="4" presStyleCnt="6">
        <dgm:presLayoutVars>
          <dgm:bulletEnabled val="1"/>
        </dgm:presLayoutVars>
      </dgm:prSet>
      <dgm:spPr/>
    </dgm:pt>
    <dgm:pt modelId="{608A8342-33F8-4486-BA44-526D68C63CCB}" type="pres">
      <dgm:prSet presAssocID="{B52F00BA-5EF8-4D47-A9C2-9A80142D9A11}" presName="spacing" presStyleCnt="0"/>
      <dgm:spPr/>
    </dgm:pt>
    <dgm:pt modelId="{4015D08F-2136-426D-BFC7-3B8BF8A92A87}" type="pres">
      <dgm:prSet presAssocID="{B82F8F9F-56BE-40E1-92C7-151678CE0F0B}" presName="linNode" presStyleCnt="0"/>
      <dgm:spPr/>
    </dgm:pt>
    <dgm:pt modelId="{AB32D74B-31AA-4357-A05E-7F796120C4CF}" type="pres">
      <dgm:prSet presAssocID="{B82F8F9F-56BE-40E1-92C7-151678CE0F0B}" presName="parentShp" presStyleLbl="node1" presStyleIdx="5" presStyleCnt="6">
        <dgm:presLayoutVars>
          <dgm:bulletEnabled val="1"/>
        </dgm:presLayoutVars>
      </dgm:prSet>
      <dgm:spPr/>
    </dgm:pt>
    <dgm:pt modelId="{1F7A0C16-3587-48AF-A58F-D0641CC72169}" type="pres">
      <dgm:prSet presAssocID="{B82F8F9F-56BE-40E1-92C7-151678CE0F0B}" presName="childShp" presStyleLbl="bgAccFollowNode1" presStyleIdx="5" presStyleCnt="6">
        <dgm:presLayoutVars>
          <dgm:bulletEnabled val="1"/>
        </dgm:presLayoutVars>
      </dgm:prSet>
      <dgm:spPr/>
    </dgm:pt>
  </dgm:ptLst>
  <dgm:cxnLst>
    <dgm:cxn modelId="{DCF57E00-8511-48D9-B5C1-803D60825F1C}" type="presOf" srcId="{2FE3C6E9-475C-43C2-8A9B-73BB49DD4E8A}" destId="{18230D21-D85F-4D39-A9C4-81115F4EC3A4}" srcOrd="0" destOrd="1" presId="urn:microsoft.com/office/officeart/2005/8/layout/vList6"/>
    <dgm:cxn modelId="{85557B01-FED1-4060-AD9E-DF811FDB1969}" type="presOf" srcId="{93D77CDD-D1AC-43D9-89B6-CE8C03C12D88}" destId="{18230D21-D85F-4D39-A9C4-81115F4EC3A4}" srcOrd="0" destOrd="2" presId="urn:microsoft.com/office/officeart/2005/8/layout/vList6"/>
    <dgm:cxn modelId="{5B2D0B03-CBC0-4782-88B9-7237BB7EA974}" srcId="{1830882B-F478-4213-8EAB-4E0F982F80C3}" destId="{422BED14-1EE1-4DB9-BA50-DD21C4C6B567}" srcOrd="0" destOrd="0" parTransId="{477B492F-0F1F-4589-A6D3-E55FD376D5AA}" sibTransId="{2B74A502-28F1-4574-806E-140B6AD609E4}"/>
    <dgm:cxn modelId="{3BC12611-FEF5-4406-B5B4-6169BFDBC245}" srcId="{8E36C72F-6ED5-4BE5-9211-18B6160243F8}" destId="{4EEA60B8-F9D5-4A4A-9CFF-AD8192D6FACB}" srcOrd="2" destOrd="0" parTransId="{A38B6DE6-15DF-4302-8062-8D893BF9EC0A}" sibTransId="{C87B8F2F-7928-48C8-9C85-ADEF9ABFE7F8}"/>
    <dgm:cxn modelId="{60AB5F14-D7D9-49EB-B70E-6FE500ECE35D}" type="presOf" srcId="{4559FB07-EAC9-4734-BDB3-546693D9ADEC}" destId="{3C46EBB0-1067-48BA-A33C-C24E83E35EE4}" srcOrd="0" destOrd="2" presId="urn:microsoft.com/office/officeart/2005/8/layout/vList6"/>
    <dgm:cxn modelId="{E6305118-8A84-4008-AAE5-5286915A4A7C}" srcId="{0B4021AB-72A0-4A47-A5D5-73D07B7A2423}" destId="{670576CD-EA24-4F8D-A63C-B8CCD0661EC2}" srcOrd="0" destOrd="0" parTransId="{B8B1FD16-42D9-47D5-9D0F-17503E62C5AF}" sibTransId="{A05ECD84-BADB-4860-966E-1CC740A85414}"/>
    <dgm:cxn modelId="{614F391B-ECFA-42B4-94AA-63297D3AFAB2}" srcId="{0B4021AB-72A0-4A47-A5D5-73D07B7A2423}" destId="{86225666-4C9E-4F52-81B8-943D892058F6}" srcOrd="3" destOrd="0" parTransId="{07DA05A1-80A8-43AA-B31B-3C0CFB9E45A8}" sibTransId="{4E695215-E847-4911-879E-1B370E265550}"/>
    <dgm:cxn modelId="{D6800F1E-6819-4C11-93B4-FFE0E404CE9C}" srcId="{8E36C72F-6ED5-4BE5-9211-18B6160243F8}" destId="{0B4021AB-72A0-4A47-A5D5-73D07B7A2423}" srcOrd="1" destOrd="0" parTransId="{2F7CBC1F-495A-405A-AD52-92D5032A2A85}" sibTransId="{9B1A1ED7-E3B9-498B-87E8-8787CD29B3F5}"/>
    <dgm:cxn modelId="{DC563022-A6B6-4753-887E-C98B6685E161}" type="presOf" srcId="{0B4021AB-72A0-4A47-A5D5-73D07B7A2423}" destId="{4236112E-6C8A-4B6C-8571-5F31C7E3B8D9}" srcOrd="0" destOrd="0" presId="urn:microsoft.com/office/officeart/2005/8/layout/vList6"/>
    <dgm:cxn modelId="{6826302D-9370-46EB-B368-E651760EC0DF}" type="presOf" srcId="{06DE48C2-A981-4199-AAB3-A4F3FF579BA5}" destId="{CFDBF9F5-22CB-4BA2-8301-25D259EFFD2E}" srcOrd="0" destOrd="1" presId="urn:microsoft.com/office/officeart/2005/8/layout/vList6"/>
    <dgm:cxn modelId="{3162A431-D2D8-4AA0-B740-1D723280B872}" type="presOf" srcId="{422BED14-1EE1-4DB9-BA50-DD21C4C6B567}" destId="{C6A9BAA8-F706-4AC6-8C62-E5457BD50C6C}" srcOrd="0" destOrd="0" presId="urn:microsoft.com/office/officeart/2005/8/layout/vList6"/>
    <dgm:cxn modelId="{669DE331-494F-4684-836E-D55F70C3BAFA}" type="presOf" srcId="{EB3BB914-D31E-47B1-BDE7-9E38957E3583}" destId="{3C46EBB0-1067-48BA-A33C-C24E83E35EE4}" srcOrd="0" destOrd="0" presId="urn:microsoft.com/office/officeart/2005/8/layout/vList6"/>
    <dgm:cxn modelId="{65DE2633-5470-4400-BB19-74A063501A51}" srcId="{8E36C72F-6ED5-4BE5-9211-18B6160243F8}" destId="{1830882B-F478-4213-8EAB-4E0F982F80C3}" srcOrd="4" destOrd="0" parTransId="{5035C013-2FD4-436C-861C-23E9B718B1AA}" sibTransId="{B52F00BA-5EF8-4D47-A9C2-9A80142D9A11}"/>
    <dgm:cxn modelId="{3C4BA538-6048-4065-874A-751794025A87}" srcId="{4EEA60B8-F9D5-4A4A-9CFF-AD8192D6FACB}" destId="{06DE48C2-A981-4199-AAB3-A4F3FF579BA5}" srcOrd="1" destOrd="0" parTransId="{2F40D6E5-31DD-4087-B125-7263A77FFCF7}" sibTransId="{2D73CDCC-87C8-488E-81E8-711EF00373A0}"/>
    <dgm:cxn modelId="{6CA2F538-DB55-4176-B404-87DAC167E63B}" type="presOf" srcId="{5E1A4E22-FC19-43C8-9EFB-424253A03BE1}" destId="{7805A0D5-2336-4468-9947-D507C73C0F7A}" srcOrd="0" destOrd="1" presId="urn:microsoft.com/office/officeart/2005/8/layout/vList6"/>
    <dgm:cxn modelId="{21C8D35B-05A4-4373-AFE3-DD06938867D1}" srcId="{0B4021AB-72A0-4A47-A5D5-73D07B7A2423}" destId="{2FE3C6E9-475C-43C2-8A9B-73BB49DD4E8A}" srcOrd="1" destOrd="0" parTransId="{B6E34EAC-6131-4367-A136-C40FF01E7F7B}" sibTransId="{C48C4FE9-7938-40E1-B391-5E38948E8E7A}"/>
    <dgm:cxn modelId="{126C6161-1782-4F0F-A040-ACFDAC734687}" srcId="{0F0F4811-40E5-4BB9-94FC-8C880461843C}" destId="{4559FB07-EAC9-4734-BDB3-546693D9ADEC}" srcOrd="2" destOrd="0" parTransId="{5BB5E993-C6CA-4431-90F3-D0EC31A76380}" sibTransId="{3FC94F2D-F063-4E4D-B5AA-A67A900411AF}"/>
    <dgm:cxn modelId="{686FC162-30A3-45B3-8973-FAFDB19D660F}" srcId="{FF56FC6F-55F0-4828-8B42-ADEF8DAF9C65}" destId="{B245065C-604D-4D95-9B9E-FC4B4334EDFB}" srcOrd="0" destOrd="0" parTransId="{C9FBF7CF-CB79-431F-A64B-4F647080D02F}" sibTransId="{4418B81E-4DF2-41B0-AFDB-743EDE1491B6}"/>
    <dgm:cxn modelId="{F9AEC049-1111-452F-B886-2BD73DD3393E}" type="presOf" srcId="{BCFFE83F-835F-49A9-8CC4-1CB6C9E1DF42}" destId="{CFDBF9F5-22CB-4BA2-8301-25D259EFFD2E}" srcOrd="0" destOrd="0" presId="urn:microsoft.com/office/officeart/2005/8/layout/vList6"/>
    <dgm:cxn modelId="{4831E46D-F08D-41E5-8586-3F9DB9EE7C5B}" srcId="{8E36C72F-6ED5-4BE5-9211-18B6160243F8}" destId="{B82F8F9F-56BE-40E1-92C7-151678CE0F0B}" srcOrd="5" destOrd="0" parTransId="{7FD112B5-07C1-410A-BA49-B9E19C70A958}" sibTransId="{07DEEFC0-834B-4511-9940-5D1623B0B813}"/>
    <dgm:cxn modelId="{C1030F6F-8353-4B61-8591-39A1B1957FF2}" type="presOf" srcId="{1830882B-F478-4213-8EAB-4E0F982F80C3}" destId="{9A23A871-31D5-4767-A3B4-255103CD9D91}" srcOrd="0" destOrd="0" presId="urn:microsoft.com/office/officeart/2005/8/layout/vList6"/>
    <dgm:cxn modelId="{F4840550-74F8-4A80-9888-8268F6B7CB59}" srcId="{0F0F4811-40E5-4BB9-94FC-8C880461843C}" destId="{EB3BB914-D31E-47B1-BDE7-9E38957E3583}" srcOrd="0" destOrd="0" parTransId="{9B004424-A2AF-4465-B888-BD31AFD933B5}" sibTransId="{DEB64635-3C85-4245-84A3-3BC5F6425F2E}"/>
    <dgm:cxn modelId="{D3E1B372-70AA-48E6-B5DB-1A6A7A67D649}" srcId="{4EEA60B8-F9D5-4A4A-9CFF-AD8192D6FACB}" destId="{C29BC131-DB39-427C-8650-F9828A22B178}" srcOrd="3" destOrd="0" parTransId="{CDA89277-748B-4B86-A574-2149887D760A}" sibTransId="{0760C14E-F528-43A8-8320-9BC2103B0ABA}"/>
    <dgm:cxn modelId="{C439DD7D-A07B-48ED-8455-439DD39AA8A9}" type="presOf" srcId="{FF56FC6F-55F0-4828-8B42-ADEF8DAF9C65}" destId="{A8AA579A-8107-4517-B492-0DB165F1265F}" srcOrd="0" destOrd="0" presId="urn:microsoft.com/office/officeart/2005/8/layout/vList6"/>
    <dgm:cxn modelId="{8C958481-2630-44BD-8EDF-2FED11DE9091}" type="presOf" srcId="{50055FFA-D57B-4204-9F3B-E20C7CDA22C8}" destId="{C6A9BAA8-F706-4AC6-8C62-E5457BD50C6C}" srcOrd="0" destOrd="2" presId="urn:microsoft.com/office/officeart/2005/8/layout/vList6"/>
    <dgm:cxn modelId="{FB5EBD8B-78E5-4A5E-8848-FB124C8AD077}" srcId="{FF56FC6F-55F0-4828-8B42-ADEF8DAF9C65}" destId="{5E1A4E22-FC19-43C8-9EFB-424253A03BE1}" srcOrd="1" destOrd="0" parTransId="{9040A232-5F1C-4031-A8D8-28FCB34DC4DB}" sibTransId="{CDC4113E-5CF5-45F1-8406-B69D36EECFE7}"/>
    <dgm:cxn modelId="{506DC892-8C5A-40BA-AC31-98A7B43669B2}" type="presOf" srcId="{8E36C72F-6ED5-4BE5-9211-18B6160243F8}" destId="{47B10237-5828-44E3-A55A-19ABD75B1A90}" srcOrd="0" destOrd="0" presId="urn:microsoft.com/office/officeart/2005/8/layout/vList6"/>
    <dgm:cxn modelId="{F33D1696-E6E8-4362-B77A-B6AC7EB958FB}" srcId="{4EEA60B8-F9D5-4A4A-9CFF-AD8192D6FACB}" destId="{AE1539F4-3B63-4707-A4F6-00198C17FD22}" srcOrd="2" destOrd="0" parTransId="{F9EF75CB-630E-4A5F-812D-86B068E7B4B5}" sibTransId="{ECA55F7B-E41D-4EA5-B67A-D7EBE38AF9A4}"/>
    <dgm:cxn modelId="{5F700998-575D-43A3-8B0E-DC1EC4B309C0}" srcId="{8E36C72F-6ED5-4BE5-9211-18B6160243F8}" destId="{0F0F4811-40E5-4BB9-94FC-8C880461843C}" srcOrd="3" destOrd="0" parTransId="{EC4F4F7F-7886-4991-B816-CD95CF73428F}" sibTransId="{0459FEF4-6914-4391-AE81-C3D09EEC4405}"/>
    <dgm:cxn modelId="{8ED5369B-C45C-4415-846A-14D162AC8832}" type="presOf" srcId="{4899CA88-3EAD-4A8D-8508-9E3C8519B012}" destId="{1F7A0C16-3587-48AF-A58F-D0641CC72169}" srcOrd="0" destOrd="0" presId="urn:microsoft.com/office/officeart/2005/8/layout/vList6"/>
    <dgm:cxn modelId="{11BCB39B-BFD4-4A73-855C-F3AE594D2339}" type="presOf" srcId="{C29BC131-DB39-427C-8650-F9828A22B178}" destId="{CFDBF9F5-22CB-4BA2-8301-25D259EFFD2E}" srcOrd="0" destOrd="3" presId="urn:microsoft.com/office/officeart/2005/8/layout/vList6"/>
    <dgm:cxn modelId="{7F38209F-9159-4707-8208-25723091EFAD}" srcId="{FF56FC6F-55F0-4828-8B42-ADEF8DAF9C65}" destId="{F9019BF3-8915-4466-9F95-9326F335B8D6}" srcOrd="3" destOrd="0" parTransId="{73B9F934-8D36-4EF4-BA5E-0BA438FA0660}" sibTransId="{AC70DCF4-28A8-48C2-97D6-39FD565C49A0}"/>
    <dgm:cxn modelId="{1EA19CA4-6170-4B74-A035-B30758B5CA05}" type="presOf" srcId="{AE1539F4-3B63-4707-A4F6-00198C17FD22}" destId="{CFDBF9F5-22CB-4BA2-8301-25D259EFFD2E}" srcOrd="0" destOrd="2" presId="urn:microsoft.com/office/officeart/2005/8/layout/vList6"/>
    <dgm:cxn modelId="{FD0CDDAE-00D9-4FFE-B52F-AEED22A9E1A4}" srcId="{0B4021AB-72A0-4A47-A5D5-73D07B7A2423}" destId="{93D77CDD-D1AC-43D9-89B6-CE8C03C12D88}" srcOrd="2" destOrd="0" parTransId="{745E1444-29C7-4974-AFCF-2B24B492C91B}" sibTransId="{82D55E6B-D16E-4B3B-AAD1-331207F2316C}"/>
    <dgm:cxn modelId="{C0BF04B0-1A06-4F6F-B97A-F5DA428D1AC5}" srcId="{FF56FC6F-55F0-4828-8B42-ADEF8DAF9C65}" destId="{3A2C31C3-A391-4772-86DA-2BC119323FDF}" srcOrd="2" destOrd="0" parTransId="{CF1D1D18-BCFA-45E5-8DA8-A62DAE6196CC}" sibTransId="{F36E267A-5E55-4F2F-AE43-4DD3766EA9DD}"/>
    <dgm:cxn modelId="{5DBF05B0-E91C-478E-B01E-5CAFECECFD0D}" srcId="{1830882B-F478-4213-8EAB-4E0F982F80C3}" destId="{762D715B-9FA5-40A6-BC12-3F2671AA9A1C}" srcOrd="1" destOrd="0" parTransId="{445BC336-8CC3-415E-A656-5CD7CFCF8979}" sibTransId="{99B2C123-90BD-440A-99E5-54939FFE941F}"/>
    <dgm:cxn modelId="{1A1040B3-434D-42C7-9C84-B9DA1985334D}" srcId="{4EEA60B8-F9D5-4A4A-9CFF-AD8192D6FACB}" destId="{BCFFE83F-835F-49A9-8CC4-1CB6C9E1DF42}" srcOrd="0" destOrd="0" parTransId="{CA150DF7-6D00-4E32-B6C8-2EA3E8330924}" sibTransId="{2F09EE24-4954-4533-8BAF-8B5BF1FA19DB}"/>
    <dgm:cxn modelId="{050ECFBC-83EE-4FF5-985E-BE84BDA4B0E5}" type="presOf" srcId="{B245065C-604D-4D95-9B9E-FC4B4334EDFB}" destId="{7805A0D5-2336-4468-9947-D507C73C0F7A}" srcOrd="0" destOrd="0" presId="urn:microsoft.com/office/officeart/2005/8/layout/vList6"/>
    <dgm:cxn modelId="{B324D4C4-9CA2-4F8C-BC08-E2BE0F61F685}" type="presOf" srcId="{302A73A4-51F9-4E63-AB57-75E3FEBE809E}" destId="{3C46EBB0-1067-48BA-A33C-C24E83E35EE4}" srcOrd="0" destOrd="1" presId="urn:microsoft.com/office/officeart/2005/8/layout/vList6"/>
    <dgm:cxn modelId="{A0E80FC9-C594-4AB1-AF09-5F635A206AD4}" type="presOf" srcId="{762D715B-9FA5-40A6-BC12-3F2671AA9A1C}" destId="{C6A9BAA8-F706-4AC6-8C62-E5457BD50C6C}" srcOrd="0" destOrd="1" presId="urn:microsoft.com/office/officeart/2005/8/layout/vList6"/>
    <dgm:cxn modelId="{7FD65ECC-A9C5-4C0B-B9EE-6F5246B9CA4E}" srcId="{1830882B-F478-4213-8EAB-4E0F982F80C3}" destId="{50055FFA-D57B-4204-9F3B-E20C7CDA22C8}" srcOrd="2" destOrd="0" parTransId="{29E92B11-3E53-4C4C-B586-6EEF9363B561}" sibTransId="{826A3D4A-61E6-45EC-8EA8-FEB20DCAFA76}"/>
    <dgm:cxn modelId="{AA30B8CD-755C-4992-8A6B-0840D3CF3E98}" type="presOf" srcId="{670576CD-EA24-4F8D-A63C-B8CCD0661EC2}" destId="{18230D21-D85F-4D39-A9C4-81115F4EC3A4}" srcOrd="0" destOrd="0" presId="urn:microsoft.com/office/officeart/2005/8/layout/vList6"/>
    <dgm:cxn modelId="{2B1957D3-65FD-4E15-B941-6B7170D6545A}" srcId="{8E36C72F-6ED5-4BE5-9211-18B6160243F8}" destId="{FF56FC6F-55F0-4828-8B42-ADEF8DAF9C65}" srcOrd="0" destOrd="0" parTransId="{2E7F0410-D1B3-46CB-A12A-D789F9694850}" sibTransId="{CE70BEE8-DF7A-4E66-B19D-6F59E982C7A5}"/>
    <dgm:cxn modelId="{DEA859D3-031B-4987-AB31-D784A6B36A15}" type="presOf" srcId="{B82F8F9F-56BE-40E1-92C7-151678CE0F0B}" destId="{AB32D74B-31AA-4357-A05E-7F796120C4CF}" srcOrd="0" destOrd="0" presId="urn:microsoft.com/office/officeart/2005/8/layout/vList6"/>
    <dgm:cxn modelId="{F9DC56DE-3A46-4841-9EA1-04A4392C1E8F}" srcId="{0F0F4811-40E5-4BB9-94FC-8C880461843C}" destId="{302A73A4-51F9-4E63-AB57-75E3FEBE809E}" srcOrd="1" destOrd="0" parTransId="{718DD45D-7345-4982-A542-909EE8710C64}" sibTransId="{5F32FE8A-9BE1-49AE-9B57-6A935F9E1914}"/>
    <dgm:cxn modelId="{DB7218E7-026B-469D-81F5-2E2FEF6292B8}" type="presOf" srcId="{86225666-4C9E-4F52-81B8-943D892058F6}" destId="{18230D21-D85F-4D39-A9C4-81115F4EC3A4}" srcOrd="0" destOrd="3" presId="urn:microsoft.com/office/officeart/2005/8/layout/vList6"/>
    <dgm:cxn modelId="{613F66E8-E3C4-4BBC-96BE-2105C148CC02}" type="presOf" srcId="{F9019BF3-8915-4466-9F95-9326F335B8D6}" destId="{7805A0D5-2336-4468-9947-D507C73C0F7A}" srcOrd="0" destOrd="3" presId="urn:microsoft.com/office/officeart/2005/8/layout/vList6"/>
    <dgm:cxn modelId="{AFA6D1F3-82C5-4300-9E4B-A11FAA9B9870}" type="presOf" srcId="{3A2C31C3-A391-4772-86DA-2BC119323FDF}" destId="{7805A0D5-2336-4468-9947-D507C73C0F7A}" srcOrd="0" destOrd="2" presId="urn:microsoft.com/office/officeart/2005/8/layout/vList6"/>
    <dgm:cxn modelId="{D1B7DCF8-886C-4115-BD8D-D359CF6C50B1}" type="presOf" srcId="{4EEA60B8-F9D5-4A4A-9CFF-AD8192D6FACB}" destId="{718B8576-8997-4BD4-BC02-64A0A8DD5297}" srcOrd="0" destOrd="0" presId="urn:microsoft.com/office/officeart/2005/8/layout/vList6"/>
    <dgm:cxn modelId="{2A07DAF9-7B9B-4934-997A-9E688FC4AEDD}" srcId="{B82F8F9F-56BE-40E1-92C7-151678CE0F0B}" destId="{4899CA88-3EAD-4A8D-8508-9E3C8519B012}" srcOrd="0" destOrd="0" parTransId="{7DE97AC3-F2A6-42E7-8FDF-F8549F9458F0}" sibTransId="{695CD79B-6AF7-4761-A5E7-42376BEFF388}"/>
    <dgm:cxn modelId="{EF1B26FE-994A-4E9C-B88B-F6F58AE0F378}" type="presOf" srcId="{0F0F4811-40E5-4BB9-94FC-8C880461843C}" destId="{1750AC59-F7B8-4E82-8B1C-0CAD7A810161}" srcOrd="0" destOrd="0" presId="urn:microsoft.com/office/officeart/2005/8/layout/vList6"/>
    <dgm:cxn modelId="{35EC9CC4-9078-4E15-BAA9-AA2EC12E6DD2}" type="presParOf" srcId="{47B10237-5828-44E3-A55A-19ABD75B1A90}" destId="{3AE26C9A-B044-4369-AE83-B8FA1D3B8826}" srcOrd="0" destOrd="0" presId="urn:microsoft.com/office/officeart/2005/8/layout/vList6"/>
    <dgm:cxn modelId="{01061116-5BF4-4F80-8D3E-C217B7C180B4}" type="presParOf" srcId="{3AE26C9A-B044-4369-AE83-B8FA1D3B8826}" destId="{A8AA579A-8107-4517-B492-0DB165F1265F}" srcOrd="0" destOrd="0" presId="urn:microsoft.com/office/officeart/2005/8/layout/vList6"/>
    <dgm:cxn modelId="{51CED293-8529-44CD-95B0-9C28F1CC8AF0}" type="presParOf" srcId="{3AE26C9A-B044-4369-AE83-B8FA1D3B8826}" destId="{7805A0D5-2336-4468-9947-D507C73C0F7A}" srcOrd="1" destOrd="0" presId="urn:microsoft.com/office/officeart/2005/8/layout/vList6"/>
    <dgm:cxn modelId="{36AB04AB-C686-46FB-8604-F8D1906ED1A8}" type="presParOf" srcId="{47B10237-5828-44E3-A55A-19ABD75B1A90}" destId="{DF5E842F-5F79-4820-8950-D3AA8C806333}" srcOrd="1" destOrd="0" presId="urn:microsoft.com/office/officeart/2005/8/layout/vList6"/>
    <dgm:cxn modelId="{2C4FD0D1-3814-4283-BDF6-52DFE14BE8A7}" type="presParOf" srcId="{47B10237-5828-44E3-A55A-19ABD75B1A90}" destId="{718D7A10-7635-459E-B084-E10D4C80B9BC}" srcOrd="2" destOrd="0" presId="urn:microsoft.com/office/officeart/2005/8/layout/vList6"/>
    <dgm:cxn modelId="{6F84044B-1C4B-449C-8A9C-92C2F35079FC}" type="presParOf" srcId="{718D7A10-7635-459E-B084-E10D4C80B9BC}" destId="{4236112E-6C8A-4B6C-8571-5F31C7E3B8D9}" srcOrd="0" destOrd="0" presId="urn:microsoft.com/office/officeart/2005/8/layout/vList6"/>
    <dgm:cxn modelId="{68ECA028-67AA-4F7E-AF00-1A5667A1DAB5}" type="presParOf" srcId="{718D7A10-7635-459E-B084-E10D4C80B9BC}" destId="{18230D21-D85F-4D39-A9C4-81115F4EC3A4}" srcOrd="1" destOrd="0" presId="urn:microsoft.com/office/officeart/2005/8/layout/vList6"/>
    <dgm:cxn modelId="{C38DAFD8-CF9D-491A-BEC5-C28D6433F8C9}" type="presParOf" srcId="{47B10237-5828-44E3-A55A-19ABD75B1A90}" destId="{66F4CC5E-6D5F-4A1C-9482-F812B2D9BE09}" srcOrd="3" destOrd="0" presId="urn:microsoft.com/office/officeart/2005/8/layout/vList6"/>
    <dgm:cxn modelId="{CF0F1B18-A535-417E-BD90-C2FB56E1AF36}" type="presParOf" srcId="{47B10237-5828-44E3-A55A-19ABD75B1A90}" destId="{5342FB4A-AA2A-43A4-A399-1B5A4C31CB60}" srcOrd="4" destOrd="0" presId="urn:microsoft.com/office/officeart/2005/8/layout/vList6"/>
    <dgm:cxn modelId="{76D6BDAA-F73A-46AA-8B6D-C8663A99F2E8}" type="presParOf" srcId="{5342FB4A-AA2A-43A4-A399-1B5A4C31CB60}" destId="{718B8576-8997-4BD4-BC02-64A0A8DD5297}" srcOrd="0" destOrd="0" presId="urn:microsoft.com/office/officeart/2005/8/layout/vList6"/>
    <dgm:cxn modelId="{25218A25-358C-402B-9033-291AC2EEE92C}" type="presParOf" srcId="{5342FB4A-AA2A-43A4-A399-1B5A4C31CB60}" destId="{CFDBF9F5-22CB-4BA2-8301-25D259EFFD2E}" srcOrd="1" destOrd="0" presId="urn:microsoft.com/office/officeart/2005/8/layout/vList6"/>
    <dgm:cxn modelId="{FC8D90CE-5D1B-45FB-BBA4-9594DC0E68F6}" type="presParOf" srcId="{47B10237-5828-44E3-A55A-19ABD75B1A90}" destId="{EF7AB780-B51E-458D-A7B9-E8EE3A57B08C}" srcOrd="5" destOrd="0" presId="urn:microsoft.com/office/officeart/2005/8/layout/vList6"/>
    <dgm:cxn modelId="{866F5EFD-A762-43DB-A5A6-32A1D47A725B}" type="presParOf" srcId="{47B10237-5828-44E3-A55A-19ABD75B1A90}" destId="{2656E29E-118D-4D1B-9284-BECB4E8B1EA1}" srcOrd="6" destOrd="0" presId="urn:microsoft.com/office/officeart/2005/8/layout/vList6"/>
    <dgm:cxn modelId="{74E2C993-CA7C-4437-8D27-B9D42EF83AC0}" type="presParOf" srcId="{2656E29E-118D-4D1B-9284-BECB4E8B1EA1}" destId="{1750AC59-F7B8-4E82-8B1C-0CAD7A810161}" srcOrd="0" destOrd="0" presId="urn:microsoft.com/office/officeart/2005/8/layout/vList6"/>
    <dgm:cxn modelId="{17FBFCAE-0D43-4B6B-8086-0499C4345860}" type="presParOf" srcId="{2656E29E-118D-4D1B-9284-BECB4E8B1EA1}" destId="{3C46EBB0-1067-48BA-A33C-C24E83E35EE4}" srcOrd="1" destOrd="0" presId="urn:microsoft.com/office/officeart/2005/8/layout/vList6"/>
    <dgm:cxn modelId="{46EA8A80-5269-4157-86B0-971CCCBD53AC}" type="presParOf" srcId="{47B10237-5828-44E3-A55A-19ABD75B1A90}" destId="{3501A6AD-C61B-48A1-A9E6-A32BACBEEA34}" srcOrd="7" destOrd="0" presId="urn:microsoft.com/office/officeart/2005/8/layout/vList6"/>
    <dgm:cxn modelId="{2F9852C6-8966-4353-8FD7-56C566E371CA}" type="presParOf" srcId="{47B10237-5828-44E3-A55A-19ABD75B1A90}" destId="{D9F72868-4BFF-41C3-82DE-422EC829A85A}" srcOrd="8" destOrd="0" presId="urn:microsoft.com/office/officeart/2005/8/layout/vList6"/>
    <dgm:cxn modelId="{D68E5FE8-8BCE-4062-9608-0E39C41861CB}" type="presParOf" srcId="{D9F72868-4BFF-41C3-82DE-422EC829A85A}" destId="{9A23A871-31D5-4767-A3B4-255103CD9D91}" srcOrd="0" destOrd="0" presId="urn:microsoft.com/office/officeart/2005/8/layout/vList6"/>
    <dgm:cxn modelId="{8DC469DA-AB93-4874-B6BF-A01896FA2EC2}" type="presParOf" srcId="{D9F72868-4BFF-41C3-82DE-422EC829A85A}" destId="{C6A9BAA8-F706-4AC6-8C62-E5457BD50C6C}" srcOrd="1" destOrd="0" presId="urn:microsoft.com/office/officeart/2005/8/layout/vList6"/>
    <dgm:cxn modelId="{B1C76D0B-04F2-4A5F-8183-A3A16492F9B1}" type="presParOf" srcId="{47B10237-5828-44E3-A55A-19ABD75B1A90}" destId="{608A8342-33F8-4486-BA44-526D68C63CCB}" srcOrd="9" destOrd="0" presId="urn:microsoft.com/office/officeart/2005/8/layout/vList6"/>
    <dgm:cxn modelId="{1B8FBEC6-682E-49E1-98F6-1A9081ADDA6F}" type="presParOf" srcId="{47B10237-5828-44E3-A55A-19ABD75B1A90}" destId="{4015D08F-2136-426D-BFC7-3B8BF8A92A87}" srcOrd="10" destOrd="0" presId="urn:microsoft.com/office/officeart/2005/8/layout/vList6"/>
    <dgm:cxn modelId="{DB041F6E-5A93-4D4B-982C-4C636268BFA0}" type="presParOf" srcId="{4015D08F-2136-426D-BFC7-3B8BF8A92A87}" destId="{AB32D74B-31AA-4357-A05E-7F796120C4CF}" srcOrd="0" destOrd="0" presId="urn:microsoft.com/office/officeart/2005/8/layout/vList6"/>
    <dgm:cxn modelId="{EAB50AFA-636A-4F42-A8B8-DC1FE33F06D4}" type="presParOf" srcId="{4015D08F-2136-426D-BFC7-3B8BF8A92A87}" destId="{1F7A0C16-3587-48AF-A58F-D0641CC72169}"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05A0D5-2336-4468-9947-D507C73C0F7A}">
      <dsp:nvSpPr>
        <dsp:cNvPr id="0" name=""/>
        <dsp:cNvSpPr/>
      </dsp:nvSpPr>
      <dsp:spPr>
        <a:xfrm>
          <a:off x="4485050" y="2610"/>
          <a:ext cx="6719365" cy="944727"/>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t" anchorCtr="0">
          <a:noAutofit/>
        </a:bodyPr>
        <a:lstStyle/>
        <a:p>
          <a:pPr marL="57150" lvl="1" indent="-57150" algn="l" defTabSz="444500">
            <a:lnSpc>
              <a:spcPct val="90000"/>
            </a:lnSpc>
            <a:spcBef>
              <a:spcPct val="0"/>
            </a:spcBef>
            <a:spcAft>
              <a:spcPct val="15000"/>
            </a:spcAft>
            <a:buChar char="•"/>
          </a:pPr>
          <a:r>
            <a:rPr lang="en-US" sz="1000" kern="1200" dirty="0"/>
            <a:t>Types of Machine Learning</a:t>
          </a:r>
          <a:endParaRPr lang="en-IN" sz="1000" kern="1200" dirty="0"/>
        </a:p>
        <a:p>
          <a:pPr marL="57150" lvl="1" indent="-57150" algn="l" defTabSz="444500">
            <a:lnSpc>
              <a:spcPct val="90000"/>
            </a:lnSpc>
            <a:spcBef>
              <a:spcPct val="0"/>
            </a:spcBef>
            <a:spcAft>
              <a:spcPct val="15000"/>
            </a:spcAft>
            <a:buChar char="•"/>
          </a:pPr>
          <a:r>
            <a:rPr lang="en-US" sz="1000" kern="1200" dirty="0"/>
            <a:t>Cost Functions , Learning Algorithms</a:t>
          </a:r>
          <a:endParaRPr lang="en-IN" sz="1000" kern="1200" dirty="0"/>
        </a:p>
        <a:p>
          <a:pPr marL="57150" lvl="1" indent="-57150" algn="l" defTabSz="444500">
            <a:lnSpc>
              <a:spcPct val="90000"/>
            </a:lnSpc>
            <a:spcBef>
              <a:spcPct val="0"/>
            </a:spcBef>
            <a:spcAft>
              <a:spcPct val="15000"/>
            </a:spcAft>
            <a:buChar char="•"/>
          </a:pPr>
          <a:r>
            <a:rPr lang="en-US" sz="1000" kern="1200" dirty="0"/>
            <a:t>Regression: Linear, Logistic and Polynomial</a:t>
          </a:r>
          <a:endParaRPr lang="en-IN" sz="1000" kern="1200" dirty="0"/>
        </a:p>
        <a:p>
          <a:pPr marL="57150" lvl="1" indent="-57150" algn="l" defTabSz="444500">
            <a:lnSpc>
              <a:spcPct val="90000"/>
            </a:lnSpc>
            <a:spcBef>
              <a:spcPct val="0"/>
            </a:spcBef>
            <a:spcAft>
              <a:spcPct val="15000"/>
            </a:spcAft>
            <a:buChar char="•"/>
          </a:pPr>
          <a:r>
            <a:rPr lang="en-US" sz="1000" kern="1200" dirty="0"/>
            <a:t>Performance Metrics</a:t>
          </a:r>
          <a:endParaRPr lang="en-IN" sz="1000" kern="1200" dirty="0"/>
        </a:p>
      </dsp:txBody>
      <dsp:txXfrm>
        <a:off x="4485050" y="120701"/>
        <a:ext cx="6365092" cy="708545"/>
      </dsp:txXfrm>
    </dsp:sp>
    <dsp:sp modelId="{A8AA579A-8107-4517-B492-0DB165F1265F}">
      <dsp:nvSpPr>
        <dsp:cNvPr id="0" name=""/>
        <dsp:cNvSpPr/>
      </dsp:nvSpPr>
      <dsp:spPr>
        <a:xfrm>
          <a:off x="5473" y="90913"/>
          <a:ext cx="4479576" cy="7681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Learning Systems</a:t>
          </a:r>
          <a:endParaRPr lang="en-IN" sz="2400" kern="1200" dirty="0"/>
        </a:p>
      </dsp:txBody>
      <dsp:txXfrm>
        <a:off x="42970" y="128410"/>
        <a:ext cx="4404582" cy="693127"/>
      </dsp:txXfrm>
    </dsp:sp>
    <dsp:sp modelId="{18230D21-D85F-4D39-A9C4-81115F4EC3A4}">
      <dsp:nvSpPr>
        <dsp:cNvPr id="0" name=""/>
        <dsp:cNvSpPr/>
      </dsp:nvSpPr>
      <dsp:spPr>
        <a:xfrm>
          <a:off x="4485050" y="1024150"/>
          <a:ext cx="6719365" cy="894730"/>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t" anchorCtr="0">
          <a:noAutofit/>
        </a:bodyPr>
        <a:lstStyle/>
        <a:p>
          <a:pPr marL="57150" lvl="1" indent="-57150" algn="l" defTabSz="444500">
            <a:lnSpc>
              <a:spcPct val="90000"/>
            </a:lnSpc>
            <a:spcBef>
              <a:spcPct val="0"/>
            </a:spcBef>
            <a:spcAft>
              <a:spcPct val="15000"/>
            </a:spcAft>
            <a:buChar char="•"/>
          </a:pPr>
          <a:r>
            <a:rPr lang="en-US" sz="1000" kern="1200" dirty="0"/>
            <a:t>Decision Tree , Random Forest </a:t>
          </a:r>
          <a:endParaRPr lang="en-IN" sz="1000" kern="1200" dirty="0"/>
        </a:p>
        <a:p>
          <a:pPr marL="57150" lvl="1" indent="-57150" algn="l" defTabSz="444500">
            <a:lnSpc>
              <a:spcPct val="90000"/>
            </a:lnSpc>
            <a:spcBef>
              <a:spcPct val="0"/>
            </a:spcBef>
            <a:spcAft>
              <a:spcPct val="15000"/>
            </a:spcAft>
            <a:buChar char="•"/>
          </a:pPr>
          <a:r>
            <a:rPr lang="en-US" sz="1000" kern="1200" dirty="0"/>
            <a:t>Boosting, AdaBoost, Gradient Boost. </a:t>
          </a:r>
          <a:endParaRPr lang="en-IN" sz="1000" kern="1200" dirty="0"/>
        </a:p>
        <a:p>
          <a:pPr marL="57150" lvl="1" indent="-57150" algn="l" defTabSz="444500">
            <a:lnSpc>
              <a:spcPct val="90000"/>
            </a:lnSpc>
            <a:spcBef>
              <a:spcPct val="0"/>
            </a:spcBef>
            <a:spcAft>
              <a:spcPct val="15000"/>
            </a:spcAft>
            <a:buChar char="•"/>
          </a:pPr>
          <a:r>
            <a:rPr lang="en-US" sz="1000" kern="1200" dirty="0"/>
            <a:t>Feature Engineering , Feature Selection ,</a:t>
          </a:r>
          <a:endParaRPr lang="en-IN" sz="1000" kern="1200" dirty="0"/>
        </a:p>
        <a:p>
          <a:pPr marL="57150" lvl="1" indent="-57150" algn="l" defTabSz="444500">
            <a:lnSpc>
              <a:spcPct val="90000"/>
            </a:lnSpc>
            <a:spcBef>
              <a:spcPct val="0"/>
            </a:spcBef>
            <a:spcAft>
              <a:spcPct val="15000"/>
            </a:spcAft>
            <a:buChar char="•"/>
          </a:pPr>
          <a:r>
            <a:rPr lang="en-US" sz="1000" kern="1200" dirty="0"/>
            <a:t>Feature Extraction.</a:t>
          </a:r>
          <a:endParaRPr lang="en-IN" sz="1000" kern="1200" dirty="0"/>
        </a:p>
      </dsp:txBody>
      <dsp:txXfrm>
        <a:off x="4485050" y="1135991"/>
        <a:ext cx="6383841" cy="671048"/>
      </dsp:txXfrm>
    </dsp:sp>
    <dsp:sp modelId="{4236112E-6C8A-4B6C-8571-5F31C7E3B8D9}">
      <dsp:nvSpPr>
        <dsp:cNvPr id="0" name=""/>
        <dsp:cNvSpPr/>
      </dsp:nvSpPr>
      <dsp:spPr>
        <a:xfrm>
          <a:off x="5473" y="1087455"/>
          <a:ext cx="4479576" cy="7681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Supervised Learning Algorithms</a:t>
          </a:r>
          <a:endParaRPr lang="en-IN" sz="2400" kern="1200" dirty="0"/>
        </a:p>
      </dsp:txBody>
      <dsp:txXfrm>
        <a:off x="42970" y="1124952"/>
        <a:ext cx="4404582" cy="693127"/>
      </dsp:txXfrm>
    </dsp:sp>
    <dsp:sp modelId="{CFDBF9F5-22CB-4BA2-8301-25D259EFFD2E}">
      <dsp:nvSpPr>
        <dsp:cNvPr id="0" name=""/>
        <dsp:cNvSpPr/>
      </dsp:nvSpPr>
      <dsp:spPr>
        <a:xfrm>
          <a:off x="4485050" y="1995693"/>
          <a:ext cx="6719365" cy="1125574"/>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t" anchorCtr="0">
          <a:noAutofit/>
        </a:bodyPr>
        <a:lstStyle/>
        <a:p>
          <a:pPr marL="57150" lvl="1" indent="-57150" algn="l" defTabSz="444500">
            <a:lnSpc>
              <a:spcPct val="90000"/>
            </a:lnSpc>
            <a:spcBef>
              <a:spcPct val="0"/>
            </a:spcBef>
            <a:spcAft>
              <a:spcPct val="15000"/>
            </a:spcAft>
            <a:buChar char="•"/>
          </a:pPr>
          <a:r>
            <a:rPr lang="en-US" sz="1000" kern="1200" dirty="0"/>
            <a:t>Perceptron model ,Multilayer perceptron model</a:t>
          </a:r>
          <a:endParaRPr lang="en-IN" sz="1000" kern="1200" dirty="0"/>
        </a:p>
        <a:p>
          <a:pPr marL="57150" lvl="1" indent="-57150" algn="l" defTabSz="444500">
            <a:lnSpc>
              <a:spcPct val="90000"/>
            </a:lnSpc>
            <a:spcBef>
              <a:spcPct val="0"/>
            </a:spcBef>
            <a:spcAft>
              <a:spcPct val="15000"/>
            </a:spcAft>
            <a:buChar char="•"/>
          </a:pPr>
          <a:r>
            <a:rPr lang="en-US" sz="1000" kern="1200" dirty="0"/>
            <a:t>Backpropagation Algorithm , Activation Functions</a:t>
          </a:r>
          <a:endParaRPr lang="en-IN" sz="1000" kern="1200" dirty="0"/>
        </a:p>
        <a:p>
          <a:pPr marL="57150" lvl="1" indent="-57150" algn="l" defTabSz="444500">
            <a:lnSpc>
              <a:spcPct val="90000"/>
            </a:lnSpc>
            <a:spcBef>
              <a:spcPct val="0"/>
            </a:spcBef>
            <a:spcAft>
              <a:spcPct val="15000"/>
            </a:spcAft>
            <a:buChar char="•"/>
          </a:pPr>
          <a:r>
            <a:rPr lang="en-US" sz="1000" kern="1200" dirty="0"/>
            <a:t>Regularization (Ridge, Lasso, Elastic)</a:t>
          </a:r>
          <a:endParaRPr lang="en-IN" sz="1000" kern="1200" dirty="0"/>
        </a:p>
        <a:p>
          <a:pPr marL="57150" lvl="1" indent="-57150" algn="l" defTabSz="444500">
            <a:lnSpc>
              <a:spcPct val="90000"/>
            </a:lnSpc>
            <a:spcBef>
              <a:spcPct val="0"/>
            </a:spcBef>
            <a:spcAft>
              <a:spcPct val="15000"/>
            </a:spcAft>
            <a:buChar char="•"/>
          </a:pPr>
          <a:r>
            <a:rPr lang="en-US" sz="1000" kern="1200" dirty="0"/>
            <a:t>Bayesian Learning ,The EM algorithm , Support Vector Machines</a:t>
          </a:r>
          <a:endParaRPr lang="en-IN" sz="1000" kern="1200" dirty="0"/>
        </a:p>
      </dsp:txBody>
      <dsp:txXfrm>
        <a:off x="4485050" y="2136390"/>
        <a:ext cx="6297275" cy="844180"/>
      </dsp:txXfrm>
    </dsp:sp>
    <dsp:sp modelId="{718B8576-8997-4BD4-BC02-64A0A8DD5297}">
      <dsp:nvSpPr>
        <dsp:cNvPr id="0" name=""/>
        <dsp:cNvSpPr/>
      </dsp:nvSpPr>
      <dsp:spPr>
        <a:xfrm>
          <a:off x="5473" y="2174419"/>
          <a:ext cx="4479576" cy="7681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ANN</a:t>
          </a:r>
          <a:r>
            <a:rPr lang="en-US" sz="2900" kern="1200" dirty="0"/>
            <a:t>	</a:t>
          </a:r>
          <a:endParaRPr lang="en-IN" sz="2900" kern="1200" dirty="0"/>
        </a:p>
      </dsp:txBody>
      <dsp:txXfrm>
        <a:off x="42970" y="2211916"/>
        <a:ext cx="4404582" cy="693127"/>
      </dsp:txXfrm>
    </dsp:sp>
    <dsp:sp modelId="{3C46EBB0-1067-48BA-A33C-C24E83E35EE4}">
      <dsp:nvSpPr>
        <dsp:cNvPr id="0" name=""/>
        <dsp:cNvSpPr/>
      </dsp:nvSpPr>
      <dsp:spPr>
        <a:xfrm>
          <a:off x="4483955" y="3198080"/>
          <a:ext cx="6725933" cy="768121"/>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50" tIns="6350" rIns="6350" bIns="6350" numCol="1" spcCol="1270" anchor="t" anchorCtr="0">
          <a:noAutofit/>
        </a:bodyPr>
        <a:lstStyle/>
        <a:p>
          <a:pPr marL="57150" lvl="1" indent="-57150" algn="l" defTabSz="444500">
            <a:lnSpc>
              <a:spcPct val="90000"/>
            </a:lnSpc>
            <a:spcBef>
              <a:spcPct val="0"/>
            </a:spcBef>
            <a:spcAft>
              <a:spcPct val="15000"/>
            </a:spcAft>
            <a:buChar char="•"/>
          </a:pPr>
          <a:r>
            <a:rPr lang="en-US" sz="1000" kern="1200" dirty="0"/>
            <a:t>Clustering : k-means clustering, Hierarchical DBSCAN, Cluster Quality</a:t>
          </a:r>
          <a:endParaRPr lang="en-IN" sz="1000" kern="1200" dirty="0"/>
        </a:p>
        <a:p>
          <a:pPr marL="57150" lvl="1" indent="-57150" algn="l" defTabSz="444500">
            <a:lnSpc>
              <a:spcPct val="90000"/>
            </a:lnSpc>
            <a:spcBef>
              <a:spcPct val="0"/>
            </a:spcBef>
            <a:spcAft>
              <a:spcPct val="15000"/>
            </a:spcAft>
            <a:buChar char="•"/>
          </a:pPr>
          <a:r>
            <a:rPr lang="en-US" sz="1000" kern="1200" dirty="0"/>
            <a:t>Association rule learning</a:t>
          </a:r>
          <a:endParaRPr lang="en-IN" sz="1000" kern="1200" dirty="0"/>
        </a:p>
        <a:p>
          <a:pPr marL="57150" lvl="1" indent="-57150" algn="l" defTabSz="444500">
            <a:lnSpc>
              <a:spcPct val="90000"/>
            </a:lnSpc>
            <a:spcBef>
              <a:spcPct val="0"/>
            </a:spcBef>
            <a:spcAft>
              <a:spcPct val="15000"/>
            </a:spcAft>
            <a:buChar char="•"/>
          </a:pPr>
          <a:r>
            <a:rPr lang="en-US" sz="1000" kern="1200" dirty="0"/>
            <a:t>Dimensionality reduction: Principal Component Analysis, Singular Vector Decomposition, T-distributed Stochastic Neighbor Embedding</a:t>
          </a:r>
          <a:endParaRPr lang="en-IN" sz="1000" kern="1200" dirty="0"/>
        </a:p>
      </dsp:txBody>
      <dsp:txXfrm>
        <a:off x="4483955" y="3294095"/>
        <a:ext cx="6437888" cy="576091"/>
      </dsp:txXfrm>
    </dsp:sp>
    <dsp:sp modelId="{1750AC59-F7B8-4E82-8B1C-0CAD7A810161}">
      <dsp:nvSpPr>
        <dsp:cNvPr id="0" name=""/>
        <dsp:cNvSpPr/>
      </dsp:nvSpPr>
      <dsp:spPr>
        <a:xfrm>
          <a:off x="0" y="3198080"/>
          <a:ext cx="4483955" cy="7681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Unsupervised Learning Algorithms</a:t>
          </a:r>
          <a:endParaRPr lang="en-IN" sz="2400" kern="1200" dirty="0"/>
        </a:p>
      </dsp:txBody>
      <dsp:txXfrm>
        <a:off x="37497" y="3235577"/>
        <a:ext cx="4408961" cy="693127"/>
      </dsp:txXfrm>
    </dsp:sp>
    <dsp:sp modelId="{C6A9BAA8-F706-4AC6-8C62-E5457BD50C6C}">
      <dsp:nvSpPr>
        <dsp:cNvPr id="0" name=""/>
        <dsp:cNvSpPr/>
      </dsp:nvSpPr>
      <dsp:spPr>
        <a:xfrm>
          <a:off x="4483955" y="4043013"/>
          <a:ext cx="6725933" cy="768121"/>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t" anchorCtr="0">
          <a:noAutofit/>
        </a:bodyPr>
        <a:lstStyle/>
        <a:p>
          <a:pPr marL="57150" lvl="1" indent="-57150" algn="l" defTabSz="488950">
            <a:lnSpc>
              <a:spcPct val="90000"/>
            </a:lnSpc>
            <a:spcBef>
              <a:spcPct val="0"/>
            </a:spcBef>
            <a:spcAft>
              <a:spcPct val="15000"/>
            </a:spcAft>
            <a:buChar char="•"/>
          </a:pPr>
          <a:r>
            <a:rPr lang="en-US" sz="1100" kern="1200" dirty="0"/>
            <a:t>Genetic Algorithm</a:t>
          </a:r>
          <a:endParaRPr lang="en-IN" sz="1100" kern="1200" dirty="0"/>
        </a:p>
        <a:p>
          <a:pPr marL="57150" lvl="1" indent="-57150" algn="l" defTabSz="488950">
            <a:lnSpc>
              <a:spcPct val="90000"/>
            </a:lnSpc>
            <a:spcBef>
              <a:spcPct val="0"/>
            </a:spcBef>
            <a:spcAft>
              <a:spcPct val="15000"/>
            </a:spcAft>
            <a:buChar char="•"/>
          </a:pPr>
          <a:r>
            <a:rPr lang="en-US" sz="1100" kern="1200" dirty="0"/>
            <a:t>Particle Swarm Optimization</a:t>
          </a:r>
          <a:endParaRPr lang="en-IN" sz="1100" kern="1200" dirty="0"/>
        </a:p>
        <a:p>
          <a:pPr marL="57150" lvl="1" indent="-57150" algn="l" defTabSz="488950">
            <a:lnSpc>
              <a:spcPct val="90000"/>
            </a:lnSpc>
            <a:spcBef>
              <a:spcPct val="0"/>
            </a:spcBef>
            <a:spcAft>
              <a:spcPct val="15000"/>
            </a:spcAft>
            <a:buChar char="•"/>
          </a:pPr>
          <a:r>
            <a:rPr lang="en-US" sz="1100" kern="1200" dirty="0"/>
            <a:t>Ant colony Algorithm</a:t>
          </a:r>
          <a:endParaRPr lang="en-IN" sz="1100" kern="1200" dirty="0"/>
        </a:p>
      </dsp:txBody>
      <dsp:txXfrm>
        <a:off x="4483955" y="4139028"/>
        <a:ext cx="6437888" cy="576091"/>
      </dsp:txXfrm>
    </dsp:sp>
    <dsp:sp modelId="{9A23A871-31D5-4767-A3B4-255103CD9D91}">
      <dsp:nvSpPr>
        <dsp:cNvPr id="0" name=""/>
        <dsp:cNvSpPr/>
      </dsp:nvSpPr>
      <dsp:spPr>
        <a:xfrm>
          <a:off x="0" y="4043013"/>
          <a:ext cx="4483955" cy="7681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Population Based Algorithms</a:t>
          </a:r>
          <a:endParaRPr lang="en-IN" sz="2400" kern="1200" dirty="0"/>
        </a:p>
      </dsp:txBody>
      <dsp:txXfrm>
        <a:off x="37497" y="4080510"/>
        <a:ext cx="4408961" cy="693127"/>
      </dsp:txXfrm>
    </dsp:sp>
    <dsp:sp modelId="{1F7A0C16-3587-48AF-A58F-D0641CC72169}">
      <dsp:nvSpPr>
        <dsp:cNvPr id="0" name=""/>
        <dsp:cNvSpPr/>
      </dsp:nvSpPr>
      <dsp:spPr>
        <a:xfrm>
          <a:off x="4483955" y="4887947"/>
          <a:ext cx="6725933" cy="768121"/>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85" tIns="6985" rIns="6985" bIns="6985" numCol="1" spcCol="1270" anchor="t" anchorCtr="0">
          <a:noAutofit/>
        </a:bodyPr>
        <a:lstStyle/>
        <a:p>
          <a:pPr marL="57150" lvl="1" indent="-57150" algn="l" defTabSz="488950">
            <a:lnSpc>
              <a:spcPct val="90000"/>
            </a:lnSpc>
            <a:spcBef>
              <a:spcPct val="0"/>
            </a:spcBef>
            <a:spcAft>
              <a:spcPct val="15000"/>
            </a:spcAft>
            <a:buChar char="•"/>
          </a:pPr>
          <a:r>
            <a:rPr lang="en-US" sz="1100" kern="1200"/>
            <a:t>Convolutional Neural Networks, Deep Learning for Sequential Data, Recurrent Neural Network, LSTM, GRU, Natural Language Processing, Word Embeddings, Transformers (BERT and GPT), Building and Deploying ML models (MLFlow), MLOps, Need of MLOps, ML Production Infrastructure.</a:t>
          </a:r>
          <a:endParaRPr lang="en-IN" sz="1100" kern="1200"/>
        </a:p>
      </dsp:txBody>
      <dsp:txXfrm>
        <a:off x="4483955" y="4983962"/>
        <a:ext cx="6437888" cy="576091"/>
      </dsp:txXfrm>
    </dsp:sp>
    <dsp:sp modelId="{AB32D74B-31AA-4357-A05E-7F796120C4CF}">
      <dsp:nvSpPr>
        <dsp:cNvPr id="0" name=""/>
        <dsp:cNvSpPr/>
      </dsp:nvSpPr>
      <dsp:spPr>
        <a:xfrm>
          <a:off x="0" y="4887947"/>
          <a:ext cx="4483955" cy="76812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Deep Learning </a:t>
          </a:r>
          <a:endParaRPr lang="en-IN" sz="2400" kern="1200" dirty="0"/>
        </a:p>
      </dsp:txBody>
      <dsp:txXfrm>
        <a:off x="37497" y="4925444"/>
        <a:ext cx="4408961" cy="693127"/>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48618E9-EE2D-4864-9EEE-58939BD4FBBA}"/>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317D1EC0-23FF-4FC8-B22D-E34878EAA4C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B929A7-258C-4469-AAB4-A67D713F7A80}"/>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635CDB-2D00-49D5-B26E-0694A25000C7}"/>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288D7A-F857-418D-92F2-368E841B9F27}"/>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1084F50-7F3C-4A4A-877E-FFD9EC7CD88B}"/>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31E64C1-F4C0-4A94-B319-BB1A0A2450B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3D8374-8052-417F-AB69-B97EAC43D51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50734-4D51-4019-A003-38A3DE49B434}"/>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1B693D1-DBA2-4D3B-9B37-D9EE8C4112F4}"/>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BCD3EA8-E4C0-4AF6-817F-F9F29157A499}"/>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70FB3-B397-4AC9-85FD-65388F26D90A}"/>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EC0B9-49C7-4777-AEC5-B5EF8DE40498}"/>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02048B-30F7-4434-87A5-140F9BB4BEB1}"/>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500A6E2-A41C-4751-8A4E-9A0C5718D930}"/>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C259517-7BE7-45F9-81C0-3A6362BF143C}"/>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0652F56-7B71-42B2-AB68-22204A6DF17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059830E-1C3D-4D42-8789-524971CB4657}"/>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53325A7-86D3-4B52-A7E3-ADDF408B4067}"/>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D53F46F-EC12-484C-A4E7-791E57687AC1}"/>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64ED9CA-8950-47B8-A9ED-22B45CE15FB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429F7B-9FD7-438F-8ECA-3FCAD006180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558100-D455-4B41-890C-BCC898B2D165}"/>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886397-398A-4318-BE16-2CBAC1902F9E}"/>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D32A3A6-CE6E-4ABD-8522-2C8DC88C070E}"/>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9014C09-5B84-4798-8BDE-C80D76E67B8E}"/>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A29EB9E-ED9D-4C69-8A26-9A7A0A83056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A2899F9-1795-416F-8F3D-26EEB684DB6A}"/>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043474-8625-495C-BD06-3627FD286C55}"/>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32CE47-7631-408E-8DDC-79EE378B707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C8832D-8B8D-4036-B913-2D363143274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CEFEAF-E87B-4FF2-A947-94CABAA0610D}"/>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43A7CD3-94E1-42A9-BAB7-2AFCD9FCBD10}"/>
              </a:ext>
            </a:extLst>
          </p:cNvPr>
          <p:cNvSpPr>
            <a:spLocks noGrp="1"/>
          </p:cNvSpPr>
          <p:nvPr>
            <p:ph type="ctrTitle"/>
          </p:nvPr>
        </p:nvSpPr>
        <p:spPr>
          <a:xfrm>
            <a:off x="691078" y="722903"/>
            <a:ext cx="10495904" cy="2460770"/>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467609B-8FD3-4FF7-8EBC-6619CA868B33}"/>
              </a:ext>
            </a:extLst>
          </p:cNvPr>
          <p:cNvSpPr>
            <a:spLocks noGrp="1"/>
          </p:cNvSpPr>
          <p:nvPr>
            <p:ph type="subTitle" idx="1"/>
          </p:nvPr>
        </p:nvSpPr>
        <p:spPr>
          <a:xfrm>
            <a:off x="691078" y="3428997"/>
            <a:ext cx="10495904" cy="2306639"/>
          </a:xfrm>
        </p:spPr>
        <p:txBody>
          <a:bodyPr/>
          <a:lstStyle>
            <a:lvl1pPr marL="0" indent="0" algn="l">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Right Triangle 38">
            <a:extLst>
              <a:ext uri="{FF2B5EF4-FFF2-40B4-BE49-F238E27FC236}">
                <a16:creationId xmlns:a16="http://schemas.microsoft.com/office/drawing/2014/main" id="{2437C4A8-8E3A-4ADA-93B9-64737CE1ABB1}"/>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ACC7A76F-3401-4F50-AE85-8F2AA247B99F}"/>
              </a:ext>
            </a:extLst>
          </p:cNvPr>
          <p:cNvSpPr>
            <a:spLocks noGrp="1"/>
          </p:cNvSpPr>
          <p:nvPr>
            <p:ph type="dt" sz="half" idx="10"/>
          </p:nvPr>
        </p:nvSpPr>
        <p:spPr/>
        <p:txBody>
          <a:bodyPr/>
          <a:lstStyle/>
          <a:p>
            <a:fld id="{8F72BA41-EC5B-4197-BCC8-0FD2E523CD7A}" type="datetimeFigureOut">
              <a:rPr lang="en-US" smtClean="0"/>
              <a:t>8/10/2022</a:t>
            </a:fld>
            <a:endParaRPr lang="en-US"/>
          </a:p>
        </p:txBody>
      </p:sp>
      <p:sp>
        <p:nvSpPr>
          <p:cNvPr id="5" name="Footer Placeholder 4">
            <a:extLst>
              <a:ext uri="{FF2B5EF4-FFF2-40B4-BE49-F238E27FC236}">
                <a16:creationId xmlns:a16="http://schemas.microsoft.com/office/drawing/2014/main" id="{DEF02E50-D34E-4DD4-8B3B-55D08F25F50A}"/>
              </a:ext>
            </a:extLst>
          </p:cNvPr>
          <p:cNvSpPr>
            <a:spLocks noGrp="1"/>
          </p:cNvSpPr>
          <p:nvPr>
            <p:ph type="ftr" sz="quarter" idx="11"/>
          </p:nvPr>
        </p:nvSpPr>
        <p:spPr>
          <a:xfrm>
            <a:off x="691078" y="236364"/>
            <a:ext cx="4114800" cy="417126"/>
          </a:xfrm>
        </p:spPr>
        <p:txBody>
          <a:bodyPr/>
          <a:lstStyle/>
          <a:p>
            <a:endParaRPr lang="en-US" dirty="0"/>
          </a:p>
        </p:txBody>
      </p:sp>
      <p:sp>
        <p:nvSpPr>
          <p:cNvPr id="6" name="Slide Number Placeholder 5">
            <a:extLst>
              <a:ext uri="{FF2B5EF4-FFF2-40B4-BE49-F238E27FC236}">
                <a16:creationId xmlns:a16="http://schemas.microsoft.com/office/drawing/2014/main" id="{37B53B71-D2FA-4DDC-9C9C-E26F7B591A8E}"/>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949713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BD70F-ACE4-4595-845E-2296BDF83B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978CD9-E0B5-4B48-8366-91E6D22C9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FAF4B4-44D3-4E29-B235-A1B868207789}"/>
              </a:ext>
            </a:extLst>
          </p:cNvPr>
          <p:cNvSpPr>
            <a:spLocks noGrp="1"/>
          </p:cNvSpPr>
          <p:nvPr>
            <p:ph type="dt" sz="half" idx="10"/>
          </p:nvPr>
        </p:nvSpPr>
        <p:spPr/>
        <p:txBody>
          <a:bodyPr/>
          <a:lstStyle/>
          <a:p>
            <a:fld id="{8F72BA41-EC5B-4197-BCC8-0FD2E523CD7A}" type="datetimeFigureOut">
              <a:rPr lang="en-US" smtClean="0"/>
              <a:t>8/10/2022</a:t>
            </a:fld>
            <a:endParaRPr lang="en-US"/>
          </a:p>
        </p:txBody>
      </p:sp>
      <p:sp>
        <p:nvSpPr>
          <p:cNvPr id="5" name="Footer Placeholder 4">
            <a:extLst>
              <a:ext uri="{FF2B5EF4-FFF2-40B4-BE49-F238E27FC236}">
                <a16:creationId xmlns:a16="http://schemas.microsoft.com/office/drawing/2014/main" id="{E2D7BA37-9639-480E-84AB-EA277225CA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FC658-154E-48DE-AD31-813E5170C93C}"/>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528151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5405209-5179-4359-91ED-1B1A46619A99}"/>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0E32344F-3BE0-4CE8-B1BD-9ABD425E1C0D}"/>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9DE306-F4FB-4730-A066-ADF38D739563}"/>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B32885-303F-477F-A081-27425944F230}"/>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0C0C0B-4CD0-467D-A382-2B2415102C48}"/>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88DF0F-327F-43A5-AB71-3D32053D83CA}"/>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8A0902-2662-4911-A532-AA6310861479}"/>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BDA4F7-23F4-46D1-8B7E-A21DD84083E1}"/>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C9FC2-8808-438E-8FFB-5FE416BFB5C8}"/>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04694E5-71F9-4210-9BE8-FC12CC177BD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37E805-A7E5-4906-B0C5-1373F3DA962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4CD964-FBD6-41AB-8A02-9509A2BAC11F}"/>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CD7FF8-E827-4E0A-BCE2-CCB34EDAC0F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4AD6BB-F1EE-4FB8-96E8-6890447800EC}"/>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E935057-E0A3-4DAE-B9C8-6E818D7A7205}"/>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08DDF69-1C14-453C-BC3A-37D3FE69DFC7}"/>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6C26D82-15BA-4B2E-A42D-2ECA8012D307}"/>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7F73B67-E5E9-4000-91DA-034B2127EFD2}"/>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AFAC1B5-F0DD-4FC0-B4C9-77CB29DF442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ACB3DB-54B2-4CEE-A791-C6FC6C758DAE}"/>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324004-1030-47D9-B817-425FF6ECC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AA001C4-81AB-4FA6-ADAA-C8618056353B}"/>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1DAD34-7844-4F16-9874-F51F2A23B9EA}"/>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DCBC6D-1BDA-4CB1-A3EC-59F240C8FA19}"/>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5B3C1A0-58E7-47E4-831B-CF3EE21D1E90}"/>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09FAA-E123-4FE4-B67A-9EBDE1A3130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17B7C6-C816-4A58-B184-135E4FD19F5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4D22ABB-4CE8-47DC-80BF-39B3E4CF7048}"/>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A17DE37-A292-4031-AF42-CDB00A13EE76}"/>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73EF673-CB75-435F-9BF3-7594EC3ADF8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35F4581-15F6-47EE-87D0-1132A093DBA5}"/>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65CF984-F5BD-45C4-9A12-B02DB4F044E1}"/>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39" name="Right Triangle 38">
            <a:extLst>
              <a:ext uri="{FF2B5EF4-FFF2-40B4-BE49-F238E27FC236}">
                <a16:creationId xmlns:a16="http://schemas.microsoft.com/office/drawing/2014/main" id="{ACE66A86-8455-497B-9CA4-F460A19E5FBB}"/>
              </a:ext>
              <a:ext uri="{C183D7F6-B498-43B3-948B-1728B52AA6E4}">
                <adec:decorative xmlns:adec="http://schemas.microsoft.com/office/drawing/2017/decorative" val="1"/>
              </a:ext>
            </a:extLst>
          </p:cNvPr>
          <p:cNvSpPr/>
          <p:nvPr/>
        </p:nvSpPr>
        <p:spPr>
          <a:xfrm rot="18900000">
            <a:off x="7770390" y="-28737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Vertical Title 1">
            <a:extLst>
              <a:ext uri="{FF2B5EF4-FFF2-40B4-BE49-F238E27FC236}">
                <a16:creationId xmlns:a16="http://schemas.microsoft.com/office/drawing/2014/main" id="{5868C62B-71EF-4824-9EE8-6CAE17984232}"/>
              </a:ext>
            </a:extLst>
          </p:cNvPr>
          <p:cNvSpPr>
            <a:spLocks noGrp="1"/>
          </p:cNvSpPr>
          <p:nvPr>
            <p:ph type="title" orient="vert"/>
          </p:nvPr>
        </p:nvSpPr>
        <p:spPr>
          <a:xfrm>
            <a:off x="7707774" y="715616"/>
            <a:ext cx="3295876" cy="502659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243E4C8-4AA9-49D7-BF71-1AB5F2CFE1FC}"/>
              </a:ext>
            </a:extLst>
          </p:cNvPr>
          <p:cNvSpPr>
            <a:spLocks noGrp="1"/>
          </p:cNvSpPr>
          <p:nvPr>
            <p:ph type="body" orient="vert" idx="1"/>
          </p:nvPr>
        </p:nvSpPr>
        <p:spPr>
          <a:xfrm>
            <a:off x="683588" y="715616"/>
            <a:ext cx="6770448" cy="5026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97898B3-014E-440B-BA4E-106339212804}"/>
              </a:ext>
            </a:extLst>
          </p:cNvPr>
          <p:cNvSpPr>
            <a:spLocks noGrp="1"/>
          </p:cNvSpPr>
          <p:nvPr>
            <p:ph type="dt" sz="half" idx="10"/>
          </p:nvPr>
        </p:nvSpPr>
        <p:spPr/>
        <p:txBody>
          <a:bodyPr/>
          <a:lstStyle/>
          <a:p>
            <a:fld id="{8F72BA41-EC5B-4197-BCC8-0FD2E523CD7A}" type="datetimeFigureOut">
              <a:rPr lang="en-US" smtClean="0"/>
              <a:t>8/10/2022</a:t>
            </a:fld>
            <a:endParaRPr lang="en-US"/>
          </a:p>
        </p:txBody>
      </p:sp>
      <p:sp>
        <p:nvSpPr>
          <p:cNvPr id="5" name="Footer Placeholder 4">
            <a:extLst>
              <a:ext uri="{FF2B5EF4-FFF2-40B4-BE49-F238E27FC236}">
                <a16:creationId xmlns:a16="http://schemas.microsoft.com/office/drawing/2014/main" id="{81C22643-CE63-4C3E-B437-5A1A5EF911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D1CE5E-160A-4B37-94E2-3D9DC75BFFAF}"/>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281949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8D6B-70A2-430A-9F5D-DA093D8C16C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94A2845-6CA6-4745-A951-25B8D5319D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49424-7A20-4BA1-9F60-671A5DBB3B13}"/>
              </a:ext>
            </a:extLst>
          </p:cNvPr>
          <p:cNvSpPr>
            <a:spLocks noGrp="1"/>
          </p:cNvSpPr>
          <p:nvPr>
            <p:ph type="dt" sz="half" idx="10"/>
          </p:nvPr>
        </p:nvSpPr>
        <p:spPr/>
        <p:txBody>
          <a:bodyPr/>
          <a:lstStyle/>
          <a:p>
            <a:fld id="{8F72BA41-EC5B-4197-BCC8-0FD2E523CD7A}" type="datetimeFigureOut">
              <a:rPr lang="en-US" smtClean="0"/>
              <a:t>8/10/2022</a:t>
            </a:fld>
            <a:endParaRPr lang="en-US"/>
          </a:p>
        </p:txBody>
      </p:sp>
      <p:sp>
        <p:nvSpPr>
          <p:cNvPr id="5" name="Footer Placeholder 4">
            <a:extLst>
              <a:ext uri="{FF2B5EF4-FFF2-40B4-BE49-F238E27FC236}">
                <a16:creationId xmlns:a16="http://schemas.microsoft.com/office/drawing/2014/main" id="{4F1BD2B2-E17F-402E-8EA3-5C7C1118A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D23070-8658-4AC0-B2A3-4BE605A840F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529160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9DB7AC-F7D7-430A-A2A7-CD3EBBF1D35D}"/>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8" name="Straight Connector 7">
              <a:extLst>
                <a:ext uri="{FF2B5EF4-FFF2-40B4-BE49-F238E27FC236}">
                  <a16:creationId xmlns:a16="http://schemas.microsoft.com/office/drawing/2014/main" id="{66AAF10E-F092-4160-BF4A-FF568555B790}"/>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6341C04-9B94-4385-A661-7B8C17000497}"/>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C1D709-6A0F-409C-B2D0-C248E562265E}"/>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99BE53-BA11-4B67-BFBB-6281DB50C75D}"/>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662D93-31C1-4DFB-A938-E631F89AA9F0}"/>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7ECC8DA-0BEC-4508-89D4-12FA35B481F5}"/>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7DC8E6C-1B78-4B89-82DD-BBA778CD1482}"/>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E5F54A-0315-4B15-B865-1F0460526260}"/>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D7F352-DE39-4835-8D3F-69CDEC490F1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D6F20A-F777-4F41-B23B-735A64FA5DA3}"/>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1BBADBA-0F74-418B-BC50-AD44596C3EF8}"/>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918BE26-88E5-457C-8095-745F34D1536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FB269E0-E058-4340-B93D-7D40FFF521F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DDD9AEE-5501-4385-B339-4616F567B53D}"/>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4D29C61-8926-4C98-882B-AB90108C8386}"/>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C585F9-B633-4F7E-AADE-75079DC17158}"/>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DC6366-5525-4FBC-9886-D4409F6B2993}"/>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C03CF9-098C-4140-806A-023D3DC3F2E3}"/>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9C41BC4-89DF-4EC4-A141-9EF16D8EEB5B}"/>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32AD067-E64C-499E-9C0A-A7252587441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653DD54-FA2B-4B91-A94E-3C46AE21B385}"/>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86AC204-156B-442E-B028-01036BD1F26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03512DE-F013-431A-9F6E-ADDA88FB2DD5}"/>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E95FEE1-61A9-4065-B9F8-5589180AC62B}"/>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028AA59-C1FA-46C0-BFDD-1C1D3404C81C}"/>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5C99EE-B791-470A-8639-0357A751EB43}"/>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4F4204-F48B-4AF5-B11E-0CE7D972AC3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6643FE-3966-4B82-9623-C61A56EDD20C}"/>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DD769C5-B1B1-45BD-A40A-67E6568C843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A511707-50C7-48B2-81F7-5C82BF57795C}"/>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8D44F3-CCFE-48A0-8414-FFF5E43D9184}"/>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D126FE0-8204-40BB-AD46-4A0C7A47514C}"/>
              </a:ext>
            </a:extLst>
          </p:cNvPr>
          <p:cNvSpPr>
            <a:spLocks noGrp="1"/>
          </p:cNvSpPr>
          <p:nvPr>
            <p:ph type="title"/>
          </p:nvPr>
        </p:nvSpPr>
        <p:spPr>
          <a:xfrm>
            <a:off x="691078" y="718115"/>
            <a:ext cx="10312571" cy="278150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25E350-4200-419C-A167-527DD6B77792}"/>
              </a:ext>
            </a:extLst>
          </p:cNvPr>
          <p:cNvSpPr>
            <a:spLocks noGrp="1"/>
          </p:cNvSpPr>
          <p:nvPr>
            <p:ph type="body" idx="1"/>
          </p:nvPr>
        </p:nvSpPr>
        <p:spPr>
          <a:xfrm>
            <a:off x="691078" y="3753350"/>
            <a:ext cx="10312571" cy="1991572"/>
          </a:xfrm>
        </p:spPr>
        <p:txBody>
          <a:bodyPr/>
          <a:lstStyle>
            <a:lvl1pPr marL="0" indent="0">
              <a:buNone/>
              <a:defRPr lang="en-US" sz="2400" kern="120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Right Triangle 38">
            <a:extLst>
              <a:ext uri="{FF2B5EF4-FFF2-40B4-BE49-F238E27FC236}">
                <a16:creationId xmlns:a16="http://schemas.microsoft.com/office/drawing/2014/main" id="{6741F519-22CF-4C01-B140-5480DBAB30F8}"/>
              </a:ext>
              <a:ext uri="{C183D7F6-B498-43B3-948B-1728B52AA6E4}">
                <adec:decorative xmlns:adec="http://schemas.microsoft.com/office/drawing/2017/decorative" val="1"/>
              </a:ext>
            </a:extLst>
          </p:cNvPr>
          <p:cNvSpPr/>
          <p:nvPr/>
        </p:nvSpPr>
        <p:spPr>
          <a:xfrm rot="13500000">
            <a:off x="-281093" y="260790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ate Placeholder 3">
            <a:extLst>
              <a:ext uri="{FF2B5EF4-FFF2-40B4-BE49-F238E27FC236}">
                <a16:creationId xmlns:a16="http://schemas.microsoft.com/office/drawing/2014/main" id="{D05D1550-9064-4767-B70A-3501AF956C94}"/>
              </a:ext>
            </a:extLst>
          </p:cNvPr>
          <p:cNvSpPr>
            <a:spLocks noGrp="1"/>
          </p:cNvSpPr>
          <p:nvPr>
            <p:ph type="dt" sz="half" idx="10"/>
          </p:nvPr>
        </p:nvSpPr>
        <p:spPr/>
        <p:txBody>
          <a:bodyPr/>
          <a:lstStyle/>
          <a:p>
            <a:fld id="{8F72BA41-EC5B-4197-BCC8-0FD2E523CD7A}" type="datetimeFigureOut">
              <a:rPr lang="en-US" smtClean="0"/>
              <a:t>8/10/2022</a:t>
            </a:fld>
            <a:endParaRPr lang="en-US"/>
          </a:p>
        </p:txBody>
      </p:sp>
      <p:sp>
        <p:nvSpPr>
          <p:cNvPr id="5" name="Footer Placeholder 4">
            <a:extLst>
              <a:ext uri="{FF2B5EF4-FFF2-40B4-BE49-F238E27FC236}">
                <a16:creationId xmlns:a16="http://schemas.microsoft.com/office/drawing/2014/main" id="{581E1C33-2E8E-4041-9683-12048CB8AB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36992-B921-4F3F-9C4A-0D67E618D11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182208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CFDF5-4B31-4F1B-83BA-82A9510379F2}"/>
              </a:ext>
            </a:extLst>
          </p:cNvPr>
          <p:cNvSpPr>
            <a:spLocks noGrp="1"/>
          </p:cNvSpPr>
          <p:nvPr>
            <p:ph type="title"/>
          </p:nvPr>
        </p:nvSpPr>
        <p:spPr>
          <a:xfrm>
            <a:off x="691078" y="722903"/>
            <a:ext cx="10312571" cy="1354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14EC9A6-F718-4497-8A75-637EE17458E0}"/>
              </a:ext>
            </a:extLst>
          </p:cNvPr>
          <p:cNvSpPr>
            <a:spLocks noGrp="1"/>
          </p:cNvSpPr>
          <p:nvPr>
            <p:ph sz="half" idx="1"/>
          </p:nvPr>
        </p:nvSpPr>
        <p:spPr>
          <a:xfrm>
            <a:off x="691078" y="2345843"/>
            <a:ext cx="500958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D503E57-9695-4508-9778-B3DB1FB5FAB6}"/>
              </a:ext>
            </a:extLst>
          </p:cNvPr>
          <p:cNvSpPr>
            <a:spLocks noGrp="1"/>
          </p:cNvSpPr>
          <p:nvPr>
            <p:ph sz="half" idx="2"/>
          </p:nvPr>
        </p:nvSpPr>
        <p:spPr>
          <a:xfrm>
            <a:off x="5935075" y="2345843"/>
            <a:ext cx="5068574" cy="3274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474CEE6-B9DC-4CCC-8F4C-0B4DADFB0195}"/>
              </a:ext>
            </a:extLst>
          </p:cNvPr>
          <p:cNvSpPr>
            <a:spLocks noGrp="1"/>
          </p:cNvSpPr>
          <p:nvPr>
            <p:ph type="dt" sz="half" idx="10"/>
          </p:nvPr>
        </p:nvSpPr>
        <p:spPr/>
        <p:txBody>
          <a:bodyPr/>
          <a:lstStyle/>
          <a:p>
            <a:fld id="{8F72BA41-EC5B-4197-BCC8-0FD2E523CD7A}" type="datetimeFigureOut">
              <a:rPr lang="en-US" smtClean="0"/>
              <a:t>8/10/2022</a:t>
            </a:fld>
            <a:endParaRPr lang="en-US"/>
          </a:p>
        </p:txBody>
      </p:sp>
      <p:sp>
        <p:nvSpPr>
          <p:cNvPr id="6" name="Footer Placeholder 5">
            <a:extLst>
              <a:ext uri="{FF2B5EF4-FFF2-40B4-BE49-F238E27FC236}">
                <a16:creationId xmlns:a16="http://schemas.microsoft.com/office/drawing/2014/main" id="{2AC85191-5804-47C9-95EB-D49D71573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6B0A03-44F6-4299-B45D-E07A023906F0}"/>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893432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920E6-CC97-4BD8-92FE-8F36024D0E38}"/>
              </a:ext>
            </a:extLst>
          </p:cNvPr>
          <p:cNvSpPr>
            <a:spLocks noGrp="1"/>
          </p:cNvSpPr>
          <p:nvPr>
            <p:ph type="title"/>
          </p:nvPr>
        </p:nvSpPr>
        <p:spPr>
          <a:xfrm>
            <a:off x="691078" y="722900"/>
            <a:ext cx="10320062" cy="1407505"/>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73872FB-EDD5-42FB-8A9A-279EAD4FB0D9}"/>
              </a:ext>
            </a:extLst>
          </p:cNvPr>
          <p:cNvSpPr>
            <a:spLocks noGrp="1"/>
          </p:cNvSpPr>
          <p:nvPr>
            <p:ph type="body" idx="1"/>
          </p:nvPr>
        </p:nvSpPr>
        <p:spPr>
          <a:xfrm>
            <a:off x="691078" y="2331481"/>
            <a:ext cx="4963444"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5F28C1-95C8-476A-8D93-D580DD39D8F7}"/>
              </a:ext>
            </a:extLst>
          </p:cNvPr>
          <p:cNvSpPr>
            <a:spLocks noGrp="1"/>
          </p:cNvSpPr>
          <p:nvPr>
            <p:ph sz="half" idx="2"/>
          </p:nvPr>
        </p:nvSpPr>
        <p:spPr>
          <a:xfrm>
            <a:off x="691078" y="2954564"/>
            <a:ext cx="4963444"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4315485-EE1A-41B0-873A-BA9D06E88BFD}"/>
              </a:ext>
            </a:extLst>
          </p:cNvPr>
          <p:cNvSpPr>
            <a:spLocks noGrp="1"/>
          </p:cNvSpPr>
          <p:nvPr>
            <p:ph type="body" sz="quarter" idx="3"/>
          </p:nvPr>
        </p:nvSpPr>
        <p:spPr>
          <a:xfrm>
            <a:off x="6103351" y="2331481"/>
            <a:ext cx="4900298" cy="54007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81A6FB-1583-4A1B-A4A7-C65062C57B73}"/>
              </a:ext>
            </a:extLst>
          </p:cNvPr>
          <p:cNvSpPr>
            <a:spLocks noGrp="1"/>
          </p:cNvSpPr>
          <p:nvPr>
            <p:ph sz="quarter" idx="4"/>
          </p:nvPr>
        </p:nvSpPr>
        <p:spPr>
          <a:xfrm>
            <a:off x="6103351" y="2954564"/>
            <a:ext cx="4900298" cy="27903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3A29EA7-E61E-4617-9DA9-40B9299B3287}"/>
              </a:ext>
            </a:extLst>
          </p:cNvPr>
          <p:cNvSpPr>
            <a:spLocks noGrp="1"/>
          </p:cNvSpPr>
          <p:nvPr>
            <p:ph type="dt" sz="half" idx="10"/>
          </p:nvPr>
        </p:nvSpPr>
        <p:spPr>
          <a:xfrm>
            <a:off x="683587" y="6215870"/>
            <a:ext cx="3843779" cy="417126"/>
          </a:xfrm>
        </p:spPr>
        <p:txBody>
          <a:bodyPr/>
          <a:lstStyle/>
          <a:p>
            <a:fld id="{8F72BA41-EC5B-4197-BCC8-0FD2E523CD7A}" type="datetimeFigureOut">
              <a:rPr lang="en-US" smtClean="0"/>
              <a:t>8/10/2022</a:t>
            </a:fld>
            <a:endParaRPr lang="en-US"/>
          </a:p>
        </p:txBody>
      </p:sp>
      <p:sp>
        <p:nvSpPr>
          <p:cNvPr id="8" name="Footer Placeholder 7">
            <a:extLst>
              <a:ext uri="{FF2B5EF4-FFF2-40B4-BE49-F238E27FC236}">
                <a16:creationId xmlns:a16="http://schemas.microsoft.com/office/drawing/2014/main" id="{D56249CC-EB72-46A6-87D9-5FBDA8E450EC}"/>
              </a:ext>
            </a:extLst>
          </p:cNvPr>
          <p:cNvSpPr>
            <a:spLocks noGrp="1"/>
          </p:cNvSpPr>
          <p:nvPr>
            <p:ph type="ftr" sz="quarter" idx="11"/>
          </p:nvPr>
        </p:nvSpPr>
        <p:spPr>
          <a:xfrm>
            <a:off x="691078" y="236364"/>
            <a:ext cx="4114800" cy="417126"/>
          </a:xfrm>
        </p:spPr>
        <p:txBody>
          <a:bodyPr/>
          <a:lstStyle/>
          <a:p>
            <a:endParaRPr lang="en-US" dirty="0"/>
          </a:p>
        </p:txBody>
      </p:sp>
      <p:sp>
        <p:nvSpPr>
          <p:cNvPr id="9" name="Slide Number Placeholder 8">
            <a:extLst>
              <a:ext uri="{FF2B5EF4-FFF2-40B4-BE49-F238E27FC236}">
                <a16:creationId xmlns:a16="http://schemas.microsoft.com/office/drawing/2014/main" id="{EAA04EE7-47BE-4ECE-A170-793C4E569518}"/>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644219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E4946-24AD-40DD-95A7-49BA49C227DF}"/>
              </a:ext>
            </a:extLst>
          </p:cNvPr>
          <p:cNvSpPr>
            <a:spLocks noGrp="1"/>
          </p:cNvSpPr>
          <p:nvPr>
            <p:ph type="title"/>
          </p:nvPr>
        </p:nvSpPr>
        <p:spPr>
          <a:xfrm>
            <a:off x="691078" y="722903"/>
            <a:ext cx="10501177" cy="1401231"/>
          </a:xfrm>
        </p:spPr>
        <p:txBody>
          <a:bodyPr/>
          <a:lstStyle>
            <a:lvl1pP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D8CF342-49F6-482D-943E-7E50B1694AE3}"/>
              </a:ext>
            </a:extLst>
          </p:cNvPr>
          <p:cNvSpPr>
            <a:spLocks noGrp="1"/>
          </p:cNvSpPr>
          <p:nvPr>
            <p:ph type="dt" sz="half" idx="10"/>
          </p:nvPr>
        </p:nvSpPr>
        <p:spPr/>
        <p:txBody>
          <a:bodyPr/>
          <a:lstStyle/>
          <a:p>
            <a:fld id="{8F72BA41-EC5B-4197-BCC8-0FD2E523CD7A}" type="datetimeFigureOut">
              <a:rPr lang="en-US" smtClean="0"/>
              <a:t>8/10/2022</a:t>
            </a:fld>
            <a:endParaRPr lang="en-US"/>
          </a:p>
        </p:txBody>
      </p:sp>
      <p:sp>
        <p:nvSpPr>
          <p:cNvPr id="4" name="Footer Placeholder 3">
            <a:extLst>
              <a:ext uri="{FF2B5EF4-FFF2-40B4-BE49-F238E27FC236}">
                <a16:creationId xmlns:a16="http://schemas.microsoft.com/office/drawing/2014/main" id="{064033E5-3797-4FF8-866F-9FD9325A9FAB}"/>
              </a:ext>
            </a:extLst>
          </p:cNvPr>
          <p:cNvSpPr>
            <a:spLocks noGrp="1"/>
          </p:cNvSpPr>
          <p:nvPr>
            <p:ph type="ftr" sz="quarter" idx="11"/>
          </p:nvPr>
        </p:nvSpPr>
        <p:spPr>
          <a:xfrm>
            <a:off x="691078" y="236364"/>
            <a:ext cx="4114800" cy="417126"/>
          </a:xfrm>
        </p:spPr>
        <p:txBody>
          <a:bodyPr/>
          <a:lstStyle/>
          <a:p>
            <a:endParaRPr lang="en-US"/>
          </a:p>
        </p:txBody>
      </p:sp>
      <p:sp>
        <p:nvSpPr>
          <p:cNvPr id="5" name="Slide Number Placeholder 4">
            <a:extLst>
              <a:ext uri="{FF2B5EF4-FFF2-40B4-BE49-F238E27FC236}">
                <a16:creationId xmlns:a16="http://schemas.microsoft.com/office/drawing/2014/main" id="{66DC1E67-424D-4638-98F8-38E71A41001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016583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45BED274-5EB4-4EF4-B353-E55BD502655C}"/>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6" name="Straight Connector 5">
              <a:extLst>
                <a:ext uri="{FF2B5EF4-FFF2-40B4-BE49-F238E27FC236}">
                  <a16:creationId xmlns:a16="http://schemas.microsoft.com/office/drawing/2014/main" id="{E0418BE5-560E-4E49-B12D-B555511FED72}"/>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9D1162-73B9-420F-BCBE-95039D00CD24}"/>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2BA76FE-316A-48E2-A03B-4E05691C4348}"/>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E678FBC-A6AD-4422-BA24-A4172F8862CA}"/>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D3C5C3E-2D08-43F0-AFAC-E15360CA7D3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0BEAC62-AF92-4A65-9790-6F6E0C6C5A1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77D7C5-E76E-4E82-BFC4-9A75D2C8089D}"/>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6E0152-96B9-4067-80D3-D9BDE6D7EC9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18AFCC-B9DA-4092-8FBA-2CFEDB0388E3}"/>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1EC7D33-C87E-4812-A722-53C5D99272B5}"/>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F239E3-501A-4C3C-9BE4-6BFA0D3126B7}"/>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B62BF3B-95BB-4188-AAE5-015A0EF3D18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4E5F0F-0124-40D0-A0BF-AE307A0E15F4}"/>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ADC3B1-26C7-4CF1-B29D-4D0DEA3E2633}"/>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0A7DF6E-1132-4A80-9B18-593B1ACD778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EF19589-10D8-4A8F-A0B1-F7CE380E3001}"/>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E6BB32-C4F8-4914-88D3-7DC5E79D023E}"/>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8F046EE-9DBA-4924-A19C-ED8741F5F810}"/>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AABBC44-ABA8-4913-824E-64D344724644}"/>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4272B22-1C39-47A0-8551-73666AFBEECC}"/>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CDFF66-464C-4ABF-BB01-00500A3B7517}"/>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9FC88-BD3B-4C04-9B90-0FC93C179217}"/>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1FCAED8-8687-4141-A7C3-0D88ACEDFEC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5038E6-7B32-460F-B804-D6C105FF44C9}"/>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C5DAE85-AD17-454B-AB64-CEFF52FDAB9D}"/>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603643-2066-4967-AE4B-9DA143843B25}"/>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7E9533-9B07-43E3-B939-7BADC01FEE86}"/>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DCCAAEE-AB2E-4534-893A-3DB109499FB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BD39A2-970F-4714-AAA6-67EE99A0EAA9}"/>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F4A1387-348B-4E46-9B65-FDF76ED0EF20}"/>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F5DAF27-A54D-442A-93E4-BA7F04EAE379}"/>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Date Placeholder 1">
            <a:extLst>
              <a:ext uri="{FF2B5EF4-FFF2-40B4-BE49-F238E27FC236}">
                <a16:creationId xmlns:a16="http://schemas.microsoft.com/office/drawing/2014/main" id="{D2EA265F-80A1-448D-A6EB-CE8D6F6EC723}"/>
              </a:ext>
            </a:extLst>
          </p:cNvPr>
          <p:cNvSpPr>
            <a:spLocks noGrp="1"/>
          </p:cNvSpPr>
          <p:nvPr>
            <p:ph type="dt" sz="half" idx="10"/>
          </p:nvPr>
        </p:nvSpPr>
        <p:spPr/>
        <p:txBody>
          <a:bodyPr/>
          <a:lstStyle/>
          <a:p>
            <a:fld id="{8F72BA41-EC5B-4197-BCC8-0FD2E523CD7A}" type="datetimeFigureOut">
              <a:rPr lang="en-US" smtClean="0"/>
              <a:t>8/10/2022</a:t>
            </a:fld>
            <a:endParaRPr lang="en-US"/>
          </a:p>
        </p:txBody>
      </p:sp>
      <p:sp>
        <p:nvSpPr>
          <p:cNvPr id="3" name="Footer Placeholder 2">
            <a:extLst>
              <a:ext uri="{FF2B5EF4-FFF2-40B4-BE49-F238E27FC236}">
                <a16:creationId xmlns:a16="http://schemas.microsoft.com/office/drawing/2014/main" id="{4815D00D-89E6-4E7A-9A4D-A8CCEB3BED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22B5AEA-8C38-4776-878C-AB01474D9171}"/>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0895447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40" name="Right Triangle 39">
            <a:extLst>
              <a:ext uri="{FF2B5EF4-FFF2-40B4-BE49-F238E27FC236}">
                <a16:creationId xmlns:a16="http://schemas.microsoft.com/office/drawing/2014/main" id="{C4853C57-22BC-4465-8B37-DC06FE5A0003}"/>
              </a:ext>
              <a:ext uri="{C183D7F6-B498-43B3-948B-1728B52AA6E4}">
                <adec:decorative xmlns:adec="http://schemas.microsoft.com/office/drawing/2017/decorative" val="1"/>
              </a:ext>
            </a:extLst>
          </p:cNvPr>
          <p:cNvSpPr/>
          <p:nvPr/>
        </p:nvSpPr>
        <p:spPr>
          <a:xfrm rot="13500000">
            <a:off x="-281092" y="31448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E67C0A6-48E9-4845-9EBF-EF2A3DFD274F}"/>
              </a:ext>
            </a:extLst>
          </p:cNvPr>
          <p:cNvSpPr>
            <a:spLocks noGrp="1"/>
          </p:cNvSpPr>
          <p:nvPr>
            <p:ph type="title"/>
          </p:nvPr>
        </p:nvSpPr>
        <p:spPr>
          <a:xfrm>
            <a:off x="683587" y="713677"/>
            <a:ext cx="4499914" cy="2996581"/>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A8B542-2084-485C-ABFC-94340B4C7E77}"/>
              </a:ext>
            </a:extLst>
          </p:cNvPr>
          <p:cNvSpPr>
            <a:spLocks noGrp="1"/>
          </p:cNvSpPr>
          <p:nvPr>
            <p:ph idx="1"/>
          </p:nvPr>
        </p:nvSpPr>
        <p:spPr>
          <a:xfrm>
            <a:off x="5698672" y="708102"/>
            <a:ext cx="5656716" cy="54306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647791F-9546-470D-A174-D75285263C2C}"/>
              </a:ext>
            </a:extLst>
          </p:cNvPr>
          <p:cNvSpPr>
            <a:spLocks noGrp="1"/>
          </p:cNvSpPr>
          <p:nvPr>
            <p:ph type="body" sz="half" idx="2"/>
          </p:nvPr>
        </p:nvSpPr>
        <p:spPr>
          <a:xfrm>
            <a:off x="683587" y="3976544"/>
            <a:ext cx="4499914" cy="2162201"/>
          </a:xfrm>
        </p:spPr>
        <p:txBody>
          <a:bodyPr>
            <a:normAutofit/>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None/>
            </a:pPr>
            <a:r>
              <a:rPr lang="en-US"/>
              <a:t>Click to edit Master text styles</a:t>
            </a:r>
          </a:p>
        </p:txBody>
      </p:sp>
      <p:grpSp>
        <p:nvGrpSpPr>
          <p:cNvPr id="8" name="Group 7">
            <a:extLst>
              <a:ext uri="{FF2B5EF4-FFF2-40B4-BE49-F238E27FC236}">
                <a16:creationId xmlns:a16="http://schemas.microsoft.com/office/drawing/2014/main" id="{0550D594-9D00-4E12-9A7B-8B78EC19948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C5DEA230-2680-47DD-BD49-FDBF4C1105A5}"/>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0BA61D-887F-46F1-B20D-EA4C38D467C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50DFBA-D16D-4AE0-8339-58C4089B94AD}"/>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4AAAA5-CEFC-4C25-91D3-5AE49F720DA5}"/>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4D142AD-3FA3-43E4-8A61-61CF1E415684}"/>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3755A3-93F4-4EC4-9635-7E89E4AF1D3F}"/>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BFB588-0AB8-4BD8-9272-1CA867726018}"/>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45A6DF3-CF29-4480-A235-EAE88D65A63C}"/>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D6FF036-365A-4C15-8E15-0D5BBEBCEA58}"/>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5E76FF-4E86-4E42-B67E-B11AAE8D3076}"/>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1A64CEE-7CED-4EB2-A414-6F2D91E824F9}"/>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2C571B-47A6-49EB-A29F-678368BAED9F}"/>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160B109-845C-4119-BB66-9887B3859A7D}"/>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68B7447-FF64-42D9-B3C6-2BDC6F547ED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FFF9B71-8653-450D-AFBE-2140D586FB5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0B9E5A-C1DA-445C-A911-721DF98DDCDD}"/>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5C9A3DC-A478-4469-9359-34A435689F3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DE3299-EED7-4771-A270-F6B02941AD65}"/>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34422A-5B59-41DC-8E2A-1A8244580E30}"/>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176117-0990-434B-A9D9-B4B9043C5447}"/>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7D6425E-C84A-462F-98F8-D0AB4FC3AF88}"/>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13AB68-7321-4AC2-AC60-0F417877D07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E275CCE-D06F-49D0-8A47-372C5040330B}"/>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4B374E-EEBC-4A9C-B3B4-B269EC719857}"/>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80A7E6-BBEF-4EF1-B14A-29F26BFCF8E6}"/>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7BC013-9B50-459D-8B8D-F756514A478B}"/>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48964C0-675D-4807-B795-4B695A8F8420}"/>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911512-51A8-4CE7-A043-425C809EB5FB}"/>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3C15D1E-0EDF-4AD7-90C7-3D8D64E645DB}"/>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265A2D-2A6A-4301-B59F-8BAD98D9A57B}"/>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4A4907F-2D1D-49D1-882D-119AA5E1183B}"/>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Date Placeholder 4">
            <a:extLst>
              <a:ext uri="{FF2B5EF4-FFF2-40B4-BE49-F238E27FC236}">
                <a16:creationId xmlns:a16="http://schemas.microsoft.com/office/drawing/2014/main" id="{AF6A2284-37AB-43F5-98B8-8AB49DBFA9F5}"/>
              </a:ext>
            </a:extLst>
          </p:cNvPr>
          <p:cNvSpPr>
            <a:spLocks noGrp="1"/>
          </p:cNvSpPr>
          <p:nvPr>
            <p:ph type="dt" sz="half" idx="10"/>
          </p:nvPr>
        </p:nvSpPr>
        <p:spPr/>
        <p:txBody>
          <a:bodyPr/>
          <a:lstStyle/>
          <a:p>
            <a:fld id="{8F72BA41-EC5B-4197-BCC8-0FD2E523CD7A}" type="datetimeFigureOut">
              <a:rPr lang="en-US" smtClean="0"/>
              <a:t>8/10/2022</a:t>
            </a:fld>
            <a:endParaRPr lang="en-US"/>
          </a:p>
        </p:txBody>
      </p:sp>
      <p:sp>
        <p:nvSpPr>
          <p:cNvPr id="6" name="Footer Placeholder 5">
            <a:extLst>
              <a:ext uri="{FF2B5EF4-FFF2-40B4-BE49-F238E27FC236}">
                <a16:creationId xmlns:a16="http://schemas.microsoft.com/office/drawing/2014/main" id="{9AD8ABAA-E2F7-4C89-99ED-2C340220DD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2EF12-B2CD-4F3C-9F19-A8691540501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954785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DA6865-0A03-48FA-AD6E-D5BF8FDE9272}"/>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9" name="Straight Connector 8">
              <a:extLst>
                <a:ext uri="{FF2B5EF4-FFF2-40B4-BE49-F238E27FC236}">
                  <a16:creationId xmlns:a16="http://schemas.microsoft.com/office/drawing/2014/main" id="{2277E8EB-0DA2-40E4-AD12-1CCD0D262D0B}"/>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5BFE9F8-907A-4FFC-9FDE-2B51D238C40E}"/>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BDDC323-8732-4007-BB81-1BE917E3B2FF}"/>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908FC40-8403-438D-95CA-E4EDC66192A9}"/>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11D218-3FEA-4455-9809-91F029FB55AE}"/>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541390F-BE50-4E4E-9DA2-B5F23F1A93D8}"/>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EB3F094-97B5-48E1-A4DE-8BEED2550283}"/>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D4DBB43-CB34-4881-9445-A7FE131D5327}"/>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71F972-027A-47F0-996C-84BFE4574050}"/>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C41353D-93C8-43F8-BBDE-7AB6B29EC38C}"/>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CF07B24-CBD8-4F09-81EB-504285F8E11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7873BB-1D79-4055-801C-BDA0F9A15136}"/>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08D42B-2F35-497E-A26D-9AF008619D43}"/>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F57499-C4D9-4B7D-BADA-38462AA3164E}"/>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71F2B9-1FFA-4350-9370-B098459A2324}"/>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8FBAFFC-DC8F-4BB4-B405-E4AAA269AED4}"/>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4FCE64-D7A5-411A-8795-932DD39F9520}"/>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0B4ECFC-FD43-44CF-B7FA-2A8C5651400F}"/>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9DFBC12-1E1D-44DE-9966-BAB05B246636}"/>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BEF096-361C-478B-81EB-37584119BFEE}"/>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FC81993-CE86-4910-B9CE-B69375BDCEE3}"/>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75613D7-9FB0-4D33-8784-EC059DE019C8}"/>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20AFD9-E849-4F42-99B2-928E6098C29A}"/>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A200B0B-91CD-4D66-ADFC-9585D283103C}"/>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5DB0C45-30CE-4C85-95C6-FFF4977C646A}"/>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DC31604-5F93-436D-A9D2-A48846D4E0DE}"/>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FF1B965-7DE1-4AE3-B28B-DB6847BC52CC}"/>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FD9FB65-4392-4D6A-8ACC-8151F682BFE8}"/>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40380C-3493-4AFE-BF13-AE68A8D244B4}"/>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B21DF1-4859-4991-9C10-F8FA68F41013}"/>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54AD212-17DC-4506-AAA0-34A46A0B11C3}"/>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5B556E7-762B-4E18-A961-A4F7A9ECF9D8}"/>
              </a:ext>
            </a:extLst>
          </p:cNvPr>
          <p:cNvSpPr>
            <a:spLocks noGrp="1"/>
          </p:cNvSpPr>
          <p:nvPr>
            <p:ph type="title"/>
          </p:nvPr>
        </p:nvSpPr>
        <p:spPr>
          <a:xfrm>
            <a:off x="683587" y="713677"/>
            <a:ext cx="4434823" cy="3020519"/>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B7118AF-C54D-406D-AABE-AED6576D1281}"/>
              </a:ext>
            </a:extLst>
          </p:cNvPr>
          <p:cNvSpPr>
            <a:spLocks noGrp="1"/>
          </p:cNvSpPr>
          <p:nvPr>
            <p:ph type="pic" idx="1"/>
          </p:nvPr>
        </p:nvSpPr>
        <p:spPr>
          <a:xfrm>
            <a:off x="5698672" y="713677"/>
            <a:ext cx="5304977" cy="543064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0" name="Right Triangle 39">
            <a:extLst>
              <a:ext uri="{FF2B5EF4-FFF2-40B4-BE49-F238E27FC236}">
                <a16:creationId xmlns:a16="http://schemas.microsoft.com/office/drawing/2014/main" id="{205CDEB9-8DED-4711-8140-4C943FC2CDA0}"/>
              </a:ext>
              <a:ext uri="{C183D7F6-B498-43B3-948B-1728B52AA6E4}">
                <adec:decorative xmlns:adec="http://schemas.microsoft.com/office/drawing/2017/decorative" val="1"/>
              </a:ext>
            </a:extLst>
          </p:cNvPr>
          <p:cNvSpPr/>
          <p:nvPr/>
        </p:nvSpPr>
        <p:spPr>
          <a:xfrm rot="13500000">
            <a:off x="-281093" y="314330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 Placeholder 3">
            <a:extLst>
              <a:ext uri="{FF2B5EF4-FFF2-40B4-BE49-F238E27FC236}">
                <a16:creationId xmlns:a16="http://schemas.microsoft.com/office/drawing/2014/main" id="{02E13C3F-6360-4760-9477-C3831A6E26EF}"/>
              </a:ext>
            </a:extLst>
          </p:cNvPr>
          <p:cNvSpPr>
            <a:spLocks noGrp="1"/>
          </p:cNvSpPr>
          <p:nvPr>
            <p:ph type="body" sz="half" idx="2"/>
          </p:nvPr>
        </p:nvSpPr>
        <p:spPr>
          <a:xfrm>
            <a:off x="683587" y="3970330"/>
            <a:ext cx="4434823" cy="2173992"/>
          </a:xfrm>
        </p:spPr>
        <p:txBody>
          <a:bodyPr/>
          <a:lstStyle>
            <a:lvl1pPr marL="0" indent="0">
              <a:buNone/>
              <a:defRPr lang="en-US" sz="2400" b="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192D3B-60EE-4FC5-9ED7-4445300844CA}"/>
              </a:ext>
            </a:extLst>
          </p:cNvPr>
          <p:cNvSpPr>
            <a:spLocks noGrp="1"/>
          </p:cNvSpPr>
          <p:nvPr>
            <p:ph type="dt" sz="half" idx="10"/>
          </p:nvPr>
        </p:nvSpPr>
        <p:spPr/>
        <p:txBody>
          <a:bodyPr/>
          <a:lstStyle/>
          <a:p>
            <a:fld id="{8F72BA41-EC5B-4197-BCC8-0FD2E523CD7A}" type="datetimeFigureOut">
              <a:rPr lang="en-US" smtClean="0"/>
              <a:t>8/10/2022</a:t>
            </a:fld>
            <a:endParaRPr lang="en-US"/>
          </a:p>
        </p:txBody>
      </p:sp>
      <p:sp>
        <p:nvSpPr>
          <p:cNvPr id="6" name="Footer Placeholder 5">
            <a:extLst>
              <a:ext uri="{FF2B5EF4-FFF2-40B4-BE49-F238E27FC236}">
                <a16:creationId xmlns:a16="http://schemas.microsoft.com/office/drawing/2014/main" id="{5BCF831E-9B19-4936-8BC9-F62A9B118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71E1D1-F7A2-40D0-91DA-07468A9651E7}"/>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622312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DF0D99C-5D42-41C6-A50C-C4E2D6B2A36E}"/>
              </a:ext>
              <a:ext uri="{C183D7F6-B498-43B3-948B-1728B52AA6E4}">
                <adec:decorative xmlns:adec="http://schemas.microsoft.com/office/drawing/2017/decorative" val="1"/>
              </a:ext>
            </a:extLst>
          </p:cNvPr>
          <p:cNvGrpSpPr/>
          <p:nvPr/>
        </p:nvGrpSpPr>
        <p:grpSpPr>
          <a:xfrm>
            <a:off x="-6214" y="-1"/>
            <a:ext cx="12214827" cy="6858000"/>
            <a:chOff x="-6214" y="-1"/>
            <a:chExt cx="12214827" cy="6858000"/>
          </a:xfrm>
        </p:grpSpPr>
        <p:cxnSp>
          <p:nvCxnSpPr>
            <p:cNvPr id="40" name="Straight Connector 39">
              <a:extLst>
                <a:ext uri="{FF2B5EF4-FFF2-40B4-BE49-F238E27FC236}">
                  <a16:creationId xmlns:a16="http://schemas.microsoft.com/office/drawing/2014/main" id="{5F28962D-50BA-43F8-8863-28ECE711D3FC}"/>
                </a:ext>
              </a:extLst>
            </p:cNvPr>
            <p:cNvCxnSpPr>
              <a:cxnSpLocks/>
            </p:cNvCxnSpPr>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80F5939-D4E0-46FD-9A5A-5D648E381092}"/>
                </a:ext>
              </a:extLst>
            </p:cNvPr>
            <p:cNvCxnSpPr>
              <a:cxnSpLocks/>
            </p:cNvCxnSpPr>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633D331-78CB-40A1-B167-8185EC5D707B}"/>
                </a:ext>
              </a:extLst>
            </p:cNvPr>
            <p:cNvCxnSpPr>
              <a:cxnSpLocks/>
            </p:cNvCxnSpPr>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12E4B1-E78E-49E7-AA36-374CC1B084E4}"/>
                </a:ext>
              </a:extLst>
            </p:cNvPr>
            <p:cNvCxnSpPr>
              <a:cxnSpLocks/>
            </p:cNvCxnSpPr>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D46340-CBFC-490F-B44E-7AA8FBF58B05}"/>
                </a:ext>
              </a:extLst>
            </p:cNvPr>
            <p:cNvCxnSpPr>
              <a:cxnSpLocks/>
            </p:cNvCxnSpPr>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575C26C-3EBD-4AA9-BA4D-2561E295D65D}"/>
                </a:ext>
              </a:extLst>
            </p:cNvPr>
            <p:cNvCxnSpPr>
              <a:cxnSpLocks/>
            </p:cNvCxnSpPr>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35DB6BE-E065-4559-BF5C-36B56B379040}"/>
                </a:ext>
              </a:extLst>
            </p:cNvPr>
            <p:cNvCxnSpPr>
              <a:cxnSpLocks/>
            </p:cNvCxnSpPr>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DA54272-CD9D-4F68-BBAB-4F0C0C3EC635}"/>
                </a:ext>
              </a:extLst>
            </p:cNvPr>
            <p:cNvCxnSpPr>
              <a:cxnSpLocks/>
            </p:cNvCxnSpPr>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002CE8F-9256-4F2C-B474-58873717119E}"/>
                </a:ext>
              </a:extLst>
            </p:cNvPr>
            <p:cNvCxnSpPr>
              <a:cxnSpLocks/>
            </p:cNvCxnSpPr>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C9DE9F-4252-401D-913E-B74C9E326F98}"/>
                </a:ext>
              </a:extLst>
            </p:cNvPr>
            <p:cNvCxnSpPr>
              <a:cxnSpLocks/>
            </p:cNvCxnSpPr>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FE4E69B-534F-4A80-9E1C-798BEE1B0795}"/>
                </a:ext>
              </a:extLst>
            </p:cNvPr>
            <p:cNvCxnSpPr>
              <a:cxnSpLocks/>
            </p:cNvCxnSpPr>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564E1C-009C-4832-AE8D-E98286693F0C}"/>
                </a:ext>
              </a:extLst>
            </p:cNvPr>
            <p:cNvCxnSpPr>
              <a:cxnSpLocks/>
            </p:cNvCxnSpPr>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05DF1C-5801-43F2-A8B9-5351369418C0}"/>
                </a:ext>
              </a:extLst>
            </p:cNvPr>
            <p:cNvCxnSpPr>
              <a:cxnSpLocks/>
            </p:cNvCxnSpPr>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06E71C8-0783-4E17-9B34-F51231DD2954}"/>
                </a:ext>
              </a:extLst>
            </p:cNvPr>
            <p:cNvCxnSpPr>
              <a:cxnSpLocks/>
            </p:cNvCxnSpPr>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D908F17-2A89-4B0A-A2EA-692390969FE0}"/>
                </a:ext>
              </a:extLst>
            </p:cNvPr>
            <p:cNvCxnSpPr>
              <a:cxnSpLocks/>
            </p:cNvCxnSpPr>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BE22751-380F-44F9-BEED-0A553CF87BE5}"/>
                </a:ext>
              </a:extLst>
            </p:cNvPr>
            <p:cNvCxnSpPr>
              <a:cxnSpLocks/>
            </p:cNvCxnSpPr>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B27910-846F-4E4E-B588-F5B2E026FE96}"/>
                </a:ext>
              </a:extLst>
            </p:cNvPr>
            <p:cNvCxnSpPr>
              <a:cxnSpLocks/>
            </p:cNvCxnSpPr>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6E0501E-134E-46D7-984F-3A382B0BB29B}"/>
                </a:ext>
              </a:extLst>
            </p:cNvPr>
            <p:cNvCxnSpPr>
              <a:cxnSpLocks/>
            </p:cNvCxnSpPr>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0A83974-CBD7-4A69-9D84-2D3BBDE027A5}"/>
                </a:ext>
              </a:extLst>
            </p:cNvPr>
            <p:cNvCxnSpPr>
              <a:cxnSpLocks/>
            </p:cNvCxnSpPr>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503E931-00D4-4B0C-BC69-49FE5C766518}"/>
                </a:ext>
              </a:extLst>
            </p:cNvPr>
            <p:cNvCxnSpPr>
              <a:cxnSpLocks/>
            </p:cNvCxnSpPr>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732A30-BE2F-4D71-BC37-60F7B44591B9}"/>
                </a:ext>
              </a:extLst>
            </p:cNvPr>
            <p:cNvCxnSpPr>
              <a:cxnSpLocks/>
            </p:cNvCxnSpPr>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8EB840-DE7D-4E67-989C-F4D8F50E15BD}"/>
                </a:ext>
              </a:extLst>
            </p:cNvPr>
            <p:cNvCxnSpPr>
              <a:cxnSpLocks/>
            </p:cNvCxnSpPr>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05D2CC2-53CC-487E-A72E-42B1E9B18460}"/>
                </a:ext>
              </a:extLst>
            </p:cNvPr>
            <p:cNvCxnSpPr>
              <a:cxnSpLocks/>
            </p:cNvCxnSpPr>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3A12D6B-1D60-4F26-8FB9-74AD5B070BDF}"/>
                </a:ext>
              </a:extLst>
            </p:cNvPr>
            <p:cNvCxnSpPr>
              <a:cxnSpLocks/>
            </p:cNvCxnSpPr>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95D00-2D63-443C-95A8-5EB6E5EECBFF}"/>
                </a:ext>
              </a:extLst>
            </p:cNvPr>
            <p:cNvCxnSpPr>
              <a:cxnSpLocks/>
            </p:cNvCxnSpPr>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AC50652-2A56-4382-95D0-971644EE0FA9}"/>
                </a:ext>
              </a:extLst>
            </p:cNvPr>
            <p:cNvCxnSpPr>
              <a:cxnSpLocks/>
            </p:cNvCxnSpPr>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A50A374-8880-482D-B54F-F74E0D7BE187}"/>
                </a:ext>
              </a:extLst>
            </p:cNvPr>
            <p:cNvCxnSpPr>
              <a:cxnSpLocks/>
            </p:cNvCxnSpPr>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6364D8-CCC7-4AAF-94BC-766EC160D99E}"/>
                </a:ext>
              </a:extLst>
            </p:cNvPr>
            <p:cNvCxnSpPr>
              <a:cxnSpLocks/>
            </p:cNvCxnSpPr>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0DC409-26E2-4453-89FD-745EA849BE7F}"/>
                </a:ext>
              </a:extLst>
            </p:cNvPr>
            <p:cNvCxnSpPr>
              <a:cxnSpLocks/>
            </p:cNvCxnSpPr>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9ED039-D66C-4A5E-AA35-E7A5FA2E64C2}"/>
                </a:ext>
              </a:extLst>
            </p:cNvPr>
            <p:cNvCxnSpPr>
              <a:cxnSpLocks/>
            </p:cNvCxnSpPr>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72C13DC-161E-49CF-96B5-5383AA052AB7}"/>
                </a:ext>
              </a:extLst>
            </p:cNvPr>
            <p:cNvCxnSpPr>
              <a:cxnSpLocks/>
            </p:cNvCxnSpPr>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Placeholder 1">
            <a:extLst>
              <a:ext uri="{FF2B5EF4-FFF2-40B4-BE49-F238E27FC236}">
                <a16:creationId xmlns:a16="http://schemas.microsoft.com/office/drawing/2014/main" id="{05103067-48DA-458C-99F6-9921C19A802A}"/>
              </a:ext>
            </a:extLst>
          </p:cNvPr>
          <p:cNvSpPr>
            <a:spLocks noGrp="1"/>
          </p:cNvSpPr>
          <p:nvPr>
            <p:ph type="title"/>
          </p:nvPr>
        </p:nvSpPr>
        <p:spPr>
          <a:xfrm>
            <a:off x="691079" y="725951"/>
            <a:ext cx="10325000" cy="14424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CB86862-507E-4F73-890F-3B77BCFA3FA2}"/>
              </a:ext>
            </a:extLst>
          </p:cNvPr>
          <p:cNvSpPr>
            <a:spLocks noGrp="1"/>
          </p:cNvSpPr>
          <p:nvPr>
            <p:ph type="body" idx="1"/>
          </p:nvPr>
        </p:nvSpPr>
        <p:spPr>
          <a:xfrm>
            <a:off x="691079" y="2340131"/>
            <a:ext cx="10325000" cy="35644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EFBC0BB-AF05-4753-9159-41A16FBFC3B4}"/>
              </a:ext>
            </a:extLst>
          </p:cNvPr>
          <p:cNvSpPr>
            <a:spLocks noGrp="1"/>
          </p:cNvSpPr>
          <p:nvPr>
            <p:ph type="dt" sz="half" idx="2"/>
          </p:nvPr>
        </p:nvSpPr>
        <p:spPr>
          <a:xfrm>
            <a:off x="683587" y="6215870"/>
            <a:ext cx="3843779" cy="417126"/>
          </a:xfrm>
          <a:prstGeom prst="rect">
            <a:avLst/>
          </a:prstGeom>
        </p:spPr>
        <p:txBody>
          <a:bodyPr vert="horz" lIns="91440" tIns="45720" rIns="91440" bIns="45720" rtlCol="0" anchor="ctr"/>
          <a:lstStyle>
            <a:lvl1pPr algn="l">
              <a:defRPr sz="900">
                <a:solidFill>
                  <a:schemeClr val="tx1">
                    <a:tint val="75000"/>
                  </a:schemeClr>
                </a:solidFill>
              </a:defRPr>
            </a:lvl1pPr>
          </a:lstStyle>
          <a:p>
            <a:fld id="{8F72BA41-EC5B-4197-BCC8-0FD2E523CD7A}" type="datetimeFigureOut">
              <a:rPr lang="en-US" smtClean="0"/>
              <a:pPr/>
              <a:t>8/10/2022</a:t>
            </a:fld>
            <a:endParaRPr lang="en-US" dirty="0"/>
          </a:p>
        </p:txBody>
      </p:sp>
      <p:sp>
        <p:nvSpPr>
          <p:cNvPr id="5" name="Footer Placeholder 4">
            <a:extLst>
              <a:ext uri="{FF2B5EF4-FFF2-40B4-BE49-F238E27FC236}">
                <a16:creationId xmlns:a16="http://schemas.microsoft.com/office/drawing/2014/main" id="{28362F82-EA1A-4B02-8A64-3B44C0D9DAC6}"/>
              </a:ext>
            </a:extLst>
          </p:cNvPr>
          <p:cNvSpPr>
            <a:spLocks noGrp="1"/>
          </p:cNvSpPr>
          <p:nvPr>
            <p:ph type="ftr" sz="quarter" idx="3"/>
          </p:nvPr>
        </p:nvSpPr>
        <p:spPr>
          <a:xfrm>
            <a:off x="691078" y="236364"/>
            <a:ext cx="4114800" cy="417126"/>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9C5EF32-1CA9-4CDA-8182-2FB0C30A0F6F}"/>
              </a:ext>
            </a:extLst>
          </p:cNvPr>
          <p:cNvSpPr>
            <a:spLocks noGrp="1"/>
          </p:cNvSpPr>
          <p:nvPr>
            <p:ph type="sldNum" sz="quarter" idx="4"/>
          </p:nvPr>
        </p:nvSpPr>
        <p:spPr>
          <a:xfrm>
            <a:off x="11003649" y="6215870"/>
            <a:ext cx="979151" cy="417126"/>
          </a:xfrm>
          <a:prstGeom prst="rect">
            <a:avLst/>
          </a:prstGeom>
        </p:spPr>
        <p:txBody>
          <a:bodyPr vert="horz" lIns="91440" tIns="45720" rIns="91440" bIns="45720" rtlCol="0" anchor="ctr"/>
          <a:lstStyle>
            <a:lvl1pPr algn="ctr">
              <a:defRPr sz="900">
                <a:solidFill>
                  <a:schemeClr val="tx1">
                    <a:tint val="75000"/>
                  </a:schemeClr>
                </a:solidFill>
              </a:defRPr>
            </a:lvl1pPr>
          </a:lstStyle>
          <a:p>
            <a:fld id="{BE15108C-154A-4A5A-9C05-91A49A422BA7}" type="slidenum">
              <a:rPr lang="en-US" smtClean="0"/>
              <a:pPr/>
              <a:t>‹#›</a:t>
            </a:fld>
            <a:endParaRPr lang="en-US" dirty="0"/>
          </a:p>
        </p:txBody>
      </p:sp>
      <p:sp>
        <p:nvSpPr>
          <p:cNvPr id="7" name="Right Triangle 6">
            <a:extLst>
              <a:ext uri="{FF2B5EF4-FFF2-40B4-BE49-F238E27FC236}">
                <a16:creationId xmlns:a16="http://schemas.microsoft.com/office/drawing/2014/main" id="{63BAC6E0-ADAC-40FB-AF53-88FA5F83738C}"/>
              </a:ext>
              <a:ext uri="{C183D7F6-B498-43B3-948B-1728B52AA6E4}">
                <adec:decorative xmlns:adec="http://schemas.microsoft.com/office/drawing/2017/decorative" val="1"/>
              </a:ext>
            </a:extLst>
          </p:cNvPr>
          <p:cNvSpPr/>
          <p:nvPr/>
        </p:nvSpPr>
        <p:spPr>
          <a:xfrm rot="13500000">
            <a:off x="-281094" y="151621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0466700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tx2">
            <a:lumMod val="50000"/>
            <a:lumOff val="50000"/>
          </a:schemeClr>
        </a:buClr>
        <a:buSzPct val="75000"/>
        <a:buFont typeface="Wingdings" panose="05000000000000000000" pitchFamily="2" charset="2"/>
        <a:buChar char="§"/>
        <a:defRPr sz="2000" kern="1200">
          <a:solidFill>
            <a:schemeClr val="tx2"/>
          </a:solidFill>
          <a:latin typeface="+mn-lt"/>
          <a:ea typeface="+mn-ea"/>
          <a:cs typeface="+mn-cs"/>
        </a:defRPr>
      </a:lvl1pPr>
      <a:lvl2pPr marL="4572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800" kern="1200">
          <a:solidFill>
            <a:schemeClr val="tx2"/>
          </a:solidFill>
          <a:latin typeface="+mn-lt"/>
          <a:ea typeface="+mn-ea"/>
          <a:cs typeface="+mn-cs"/>
        </a:defRPr>
      </a:lvl2pPr>
      <a:lvl3pPr marL="6858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600" kern="1200">
          <a:solidFill>
            <a:schemeClr val="tx2"/>
          </a:solidFill>
          <a:latin typeface="+mn-lt"/>
          <a:ea typeface="+mn-ea"/>
          <a:cs typeface="+mn-cs"/>
        </a:defRPr>
      </a:lvl3pPr>
      <a:lvl4pPr marL="9144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4pPr>
      <a:lvl5pPr marL="1143000" indent="-228600" algn="l" defTabSz="914400" rtl="0" eaLnBrk="1" latinLnBrk="0" hangingPunct="1">
        <a:lnSpc>
          <a:spcPct val="110000"/>
        </a:lnSpc>
        <a:spcBef>
          <a:spcPts val="500"/>
        </a:spcBef>
        <a:buClr>
          <a:schemeClr val="tx2">
            <a:lumMod val="50000"/>
            <a:lumOff val="50000"/>
          </a:schemeClr>
        </a:buClr>
        <a:buSzPct val="75000"/>
        <a:buFont typeface="Wingdings" panose="05000000000000000000" pitchFamily="2"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video" Target="https://www.youtube.com/embed/wFkFf6Zu8i4?feature=oembed"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qv6UVOQ0F44?feature=oembed"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coursera.org/professional-certificates/ibm-machine-learning" TargetMode="External"/><Relationship Id="rId2" Type="http://schemas.openxmlformats.org/officeDocument/2006/relationships/hyperlink" Target="https://www.coursera.org/learn/introduction-to-ai" TargetMode="External"/><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4" name="Video 3">
            <a:extLst>
              <a:ext uri="{FF2B5EF4-FFF2-40B4-BE49-F238E27FC236}">
                <a16:creationId xmlns:a16="http://schemas.microsoft.com/office/drawing/2014/main" id="{658FC354-8A16-A605-B446-E94AAC8CF5A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0"/>
            <a:ext cx="12191980" cy="6857989"/>
          </a:xfrm>
          <a:prstGeom prst="rect">
            <a:avLst/>
          </a:prstGeom>
        </p:spPr>
      </p:pic>
      <p:sp>
        <p:nvSpPr>
          <p:cNvPr id="11" name="Flowchart: Document 10">
            <a:extLst>
              <a:ext uri="{FF2B5EF4-FFF2-40B4-BE49-F238E27FC236}">
                <a16:creationId xmlns:a16="http://schemas.microsoft.com/office/drawing/2014/main" id="{D22FBD32-C88A-4C1D-BC76-613A93944B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04804" y="304807"/>
            <a:ext cx="6858000" cy="6248391"/>
          </a:xfrm>
          <a:prstGeom prst="flowChartDocumen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endParaRPr>
          </a:p>
        </p:txBody>
      </p:sp>
      <p:sp>
        <p:nvSpPr>
          <p:cNvPr id="2" name="Title 1">
            <a:extLst>
              <a:ext uri="{FF2B5EF4-FFF2-40B4-BE49-F238E27FC236}">
                <a16:creationId xmlns:a16="http://schemas.microsoft.com/office/drawing/2014/main" id="{C03E2E0B-263E-4D9F-A519-F6DF96DE5C70}"/>
              </a:ext>
            </a:extLst>
          </p:cNvPr>
          <p:cNvSpPr>
            <a:spLocks noGrp="1"/>
          </p:cNvSpPr>
          <p:nvPr>
            <p:ph type="ctrTitle"/>
          </p:nvPr>
        </p:nvSpPr>
        <p:spPr>
          <a:xfrm>
            <a:off x="368444" y="722902"/>
            <a:ext cx="4548527" cy="3077253"/>
          </a:xfrm>
        </p:spPr>
        <p:txBody>
          <a:bodyPr>
            <a:normAutofit/>
          </a:bodyPr>
          <a:lstStyle/>
          <a:p>
            <a:r>
              <a:rPr lang="en-IN" dirty="0"/>
              <a:t>DETAILED COURSE PLAN</a:t>
            </a:r>
          </a:p>
        </p:txBody>
      </p:sp>
      <p:sp>
        <p:nvSpPr>
          <p:cNvPr id="3" name="Subtitle 2">
            <a:extLst>
              <a:ext uri="{FF2B5EF4-FFF2-40B4-BE49-F238E27FC236}">
                <a16:creationId xmlns:a16="http://schemas.microsoft.com/office/drawing/2014/main" id="{D836D004-FA3A-43CC-8697-CBEDB8B1D066}"/>
              </a:ext>
            </a:extLst>
          </p:cNvPr>
          <p:cNvSpPr>
            <a:spLocks noGrp="1"/>
          </p:cNvSpPr>
          <p:nvPr>
            <p:ph type="subTitle" idx="1"/>
          </p:nvPr>
        </p:nvSpPr>
        <p:spPr>
          <a:xfrm>
            <a:off x="348027" y="3971875"/>
            <a:ext cx="5246316" cy="2190707"/>
          </a:xfrm>
        </p:spPr>
        <p:txBody>
          <a:bodyPr>
            <a:normAutofit fontScale="92500" lnSpcReduction="10000"/>
          </a:bodyPr>
          <a:lstStyle/>
          <a:p>
            <a:pPr>
              <a:lnSpc>
                <a:spcPct val="100000"/>
              </a:lnSpc>
            </a:pPr>
            <a:r>
              <a:rPr lang="en-IN" sz="1400" b="1" dirty="0"/>
              <a:t>Artificial Intelligence Machine Learning</a:t>
            </a:r>
          </a:p>
          <a:p>
            <a:pPr>
              <a:lnSpc>
                <a:spcPct val="100000"/>
              </a:lnSpc>
            </a:pPr>
            <a:r>
              <a:rPr lang="en-IN" sz="1400" b="1" dirty="0"/>
              <a:t>CSET301</a:t>
            </a:r>
          </a:p>
          <a:p>
            <a:pPr>
              <a:lnSpc>
                <a:spcPct val="100000"/>
              </a:lnSpc>
            </a:pPr>
            <a:r>
              <a:rPr lang="en-IN" sz="1400" b="1" dirty="0"/>
              <a:t>Faculty:</a:t>
            </a:r>
          </a:p>
          <a:p>
            <a:pPr>
              <a:lnSpc>
                <a:spcPct val="100000"/>
              </a:lnSpc>
            </a:pPr>
            <a:r>
              <a:rPr lang="en-IN" sz="1400" b="1" dirty="0" err="1"/>
              <a:t>Dr.</a:t>
            </a:r>
            <a:r>
              <a:rPr lang="en-IN" sz="1400" b="1" dirty="0"/>
              <a:t> Akansha Singh</a:t>
            </a:r>
          </a:p>
          <a:p>
            <a:pPr>
              <a:lnSpc>
                <a:spcPct val="100000"/>
              </a:lnSpc>
            </a:pPr>
            <a:r>
              <a:rPr lang="en-IN" sz="1400" b="1" dirty="0" err="1"/>
              <a:t>Dr.</a:t>
            </a:r>
            <a:r>
              <a:rPr lang="en-IN" sz="1400" b="1" dirty="0"/>
              <a:t> Nitin A Shelke</a:t>
            </a:r>
          </a:p>
          <a:p>
            <a:pPr>
              <a:lnSpc>
                <a:spcPct val="100000"/>
              </a:lnSpc>
            </a:pPr>
            <a:r>
              <a:rPr lang="en-IN" sz="1400" b="1" dirty="0" err="1"/>
              <a:t>Dr.</a:t>
            </a:r>
            <a:r>
              <a:rPr lang="en-IN" sz="1400" b="1" dirty="0"/>
              <a:t> Sujit Das</a:t>
            </a:r>
          </a:p>
          <a:p>
            <a:pPr>
              <a:lnSpc>
                <a:spcPct val="100000"/>
              </a:lnSpc>
            </a:pPr>
            <a:r>
              <a:rPr lang="en-IN" sz="1400" b="1" dirty="0" err="1"/>
              <a:t>Dr.</a:t>
            </a:r>
            <a:r>
              <a:rPr lang="en-IN" sz="1400" b="1" dirty="0"/>
              <a:t> Rajnish</a:t>
            </a:r>
          </a:p>
        </p:txBody>
      </p:sp>
      <p:grpSp>
        <p:nvGrpSpPr>
          <p:cNvPr id="13" name="Group 12">
            <a:extLst>
              <a:ext uri="{FF2B5EF4-FFF2-40B4-BE49-F238E27FC236}">
                <a16:creationId xmlns:a16="http://schemas.microsoft.com/office/drawing/2014/main" id="{53499997-BC46-4896-AEA5-37EC629D22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4" name="Straight Connector 13">
              <a:extLst>
                <a:ext uri="{FF2B5EF4-FFF2-40B4-BE49-F238E27FC236}">
                  <a16:creationId xmlns:a16="http://schemas.microsoft.com/office/drawing/2014/main" id="{ADA461E0-415F-4E8B-8B08-2C975693D3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1EDD03-89DD-456E-BB53-FA43BE25A3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2A76E89-A44E-4207-8F8A-F853ED8A3B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C81BA9D-E2BC-4AD2-B816-5DE100BC855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A155025-B3E7-46D2-B556-80A8E9083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AAE4CEE-0410-46B5-B649-E3754C5394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6DDB39-DB80-43C8-A5AF-24AE5841B6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F3BE8C2-40CB-46C0-9536-BA1C51AF92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E2D5D2E-1F38-48BC-B038-9DA190B871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289E300-BEF0-4977-919B-F3367CF876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12B4899-7298-454D-90B9-382ACAEAA8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86FBE75-F4D3-48DD-85D2-593D0C1B37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E586789-549A-4D87-8967-6DCD5DEDF6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66293A2-B541-4BE7-8C99-1B730BB4DA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938820-6D84-479D-B608-354903781A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8EE07FC-6A61-4C78-BAF6-86E2FD5435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C4E5A61-6E0E-44DD-B47E-9547F3A5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48B355A-1131-4815-881C-3949360FA2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73D903E-5A72-42B5-B741-95081B06E28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5769BB5-F1CF-4A57-A2E8-2ED9F9DDF0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4F9ABF1-4E55-4D70-ACF2-DB7D62C7D4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FD75E62-63B6-4237-88D5-02A90DDFA12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6A41C83-58E2-4EE6-864C-DB7DE375A9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1162541-E8F8-4926-91B8-AD9F514156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3E6FB3D-A8E2-4B96-B87B-EEEC499F83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0766009-515D-4494-BFF6-AC554CBCD0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4C1372F-2169-48C6-8AEB-411E8405B2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73FA4F1-4239-4336-BB84-8E3BBCD7F5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E90E0AA-C864-445E-AC17-96D1C90CBE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D4D2F48-C2BF-4C1C-82B9-FEB42F3CD8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6BB855D-6213-4C07-A21A-F0250B89F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2536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AFFE6-B6A3-43B1-897E-E520530F5A34}"/>
              </a:ext>
            </a:extLst>
          </p:cNvPr>
          <p:cNvSpPr>
            <a:spLocks noGrp="1"/>
          </p:cNvSpPr>
          <p:nvPr>
            <p:ph type="ctrTitle"/>
          </p:nvPr>
        </p:nvSpPr>
        <p:spPr/>
        <p:txBody>
          <a:bodyPr/>
          <a:lstStyle/>
          <a:p>
            <a:r>
              <a:rPr lang="en-US" dirty="0"/>
              <a:t>Advantages of Learning AIML</a:t>
            </a:r>
            <a:endParaRPr lang="en-IN" dirty="0"/>
          </a:p>
        </p:txBody>
      </p:sp>
    </p:spTree>
    <p:extLst>
      <p:ext uri="{BB962C8B-B14F-4D97-AF65-F5344CB8AC3E}">
        <p14:creationId xmlns:p14="http://schemas.microsoft.com/office/powerpoint/2010/main" val="3877865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057" name="Group 2056">
            <a:extLst>
              <a:ext uri="{FF2B5EF4-FFF2-40B4-BE49-F238E27FC236}">
                <a16:creationId xmlns:a16="http://schemas.microsoft.com/office/drawing/2014/main" id="{117B0BF7-CBF3-4C3A-B491-0CEF7B7C1E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058" name="Straight Connector 2057">
              <a:extLst>
                <a:ext uri="{FF2B5EF4-FFF2-40B4-BE49-F238E27FC236}">
                  <a16:creationId xmlns:a16="http://schemas.microsoft.com/office/drawing/2014/main" id="{5DCC62B9-8663-4AAA-B308-D59E7BA6C2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C6735CB1-3767-4543-9FAD-7D29205AA2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0A85527B-3A8E-4957-BB55-11C9D5A2E0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7058645E-8D47-41C2-AAF3-0A7145CA884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62" name="Straight Connector 2061">
              <a:extLst>
                <a:ext uri="{FF2B5EF4-FFF2-40B4-BE49-F238E27FC236}">
                  <a16:creationId xmlns:a16="http://schemas.microsoft.com/office/drawing/2014/main" id="{C649B635-34C7-44B0-8C6B-026DB13CAD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4BC4EBCD-EF69-4D48-BF76-0174A7DD68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64" name="Straight Connector 2063">
              <a:extLst>
                <a:ext uri="{FF2B5EF4-FFF2-40B4-BE49-F238E27FC236}">
                  <a16:creationId xmlns:a16="http://schemas.microsoft.com/office/drawing/2014/main" id="{C8987890-93D8-4346-82E3-4BCF79C3BC4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65" name="Straight Connector 2064">
              <a:extLst>
                <a:ext uri="{FF2B5EF4-FFF2-40B4-BE49-F238E27FC236}">
                  <a16:creationId xmlns:a16="http://schemas.microsoft.com/office/drawing/2014/main" id="{F276E2B9-6C64-4D5E-AD3D-F09B7C5C0F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3F39AF5E-E042-49C3-AEEB-26B8A8C09D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67" name="Straight Connector 2066">
              <a:extLst>
                <a:ext uri="{FF2B5EF4-FFF2-40B4-BE49-F238E27FC236}">
                  <a16:creationId xmlns:a16="http://schemas.microsoft.com/office/drawing/2014/main" id="{2E4B5720-7440-4FDD-A59E-9DB481DD02A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F09CE973-9538-4A6A-BEE9-2CF57FAAF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0F8249FF-47CA-413B-B7FF-3625ED689E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6AFA1BCD-BCDF-4660-B13F-D56738ECA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6AF8AA71-C4BF-49D7-BACD-77E0D41084D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8D5743ED-6EFC-4171-8932-ED6684DA0C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73" name="Straight Connector 2072">
              <a:extLst>
                <a:ext uri="{FF2B5EF4-FFF2-40B4-BE49-F238E27FC236}">
                  <a16:creationId xmlns:a16="http://schemas.microsoft.com/office/drawing/2014/main" id="{FBD314F2-DADC-4CA8-8EBE-915905D5DE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74" name="Straight Connector 2073">
              <a:extLst>
                <a:ext uri="{FF2B5EF4-FFF2-40B4-BE49-F238E27FC236}">
                  <a16:creationId xmlns:a16="http://schemas.microsoft.com/office/drawing/2014/main" id="{35AD0810-7DED-42F8-8E2F-570139482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75" name="Straight Connector 2074">
              <a:extLst>
                <a:ext uri="{FF2B5EF4-FFF2-40B4-BE49-F238E27FC236}">
                  <a16:creationId xmlns:a16="http://schemas.microsoft.com/office/drawing/2014/main" id="{3846AEEC-70D3-456F-A382-06681A3E37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9AAC479B-453E-4732-B766-86D22A9B7B0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77" name="Straight Connector 2076">
              <a:extLst>
                <a:ext uri="{FF2B5EF4-FFF2-40B4-BE49-F238E27FC236}">
                  <a16:creationId xmlns:a16="http://schemas.microsoft.com/office/drawing/2014/main" id="{38412C85-92F8-4A88-8CCD-8DD8C2EC04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78" name="Straight Connector 2077">
              <a:extLst>
                <a:ext uri="{FF2B5EF4-FFF2-40B4-BE49-F238E27FC236}">
                  <a16:creationId xmlns:a16="http://schemas.microsoft.com/office/drawing/2014/main" id="{3682C27B-DE58-483C-9B96-E26EC567BA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BE745267-D3D4-466C-B6E5-C8B15EBBC00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95A41354-C38F-4997-8F58-3941ABFF72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81" name="Straight Connector 2080">
              <a:extLst>
                <a:ext uri="{FF2B5EF4-FFF2-40B4-BE49-F238E27FC236}">
                  <a16:creationId xmlns:a16="http://schemas.microsoft.com/office/drawing/2014/main" id="{3F28BB44-E92E-46F3-BD19-3D5F56D201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82" name="Straight Connector 2081">
              <a:extLst>
                <a:ext uri="{FF2B5EF4-FFF2-40B4-BE49-F238E27FC236}">
                  <a16:creationId xmlns:a16="http://schemas.microsoft.com/office/drawing/2014/main" id="{A23AB9C7-C7E2-445F-B84E-524D985D1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83" name="Straight Connector 2082">
              <a:extLst>
                <a:ext uri="{FF2B5EF4-FFF2-40B4-BE49-F238E27FC236}">
                  <a16:creationId xmlns:a16="http://schemas.microsoft.com/office/drawing/2014/main" id="{D494FD37-AF97-4F67-AB8D-3D3D525F440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84" name="Straight Connector 2083">
              <a:extLst>
                <a:ext uri="{FF2B5EF4-FFF2-40B4-BE49-F238E27FC236}">
                  <a16:creationId xmlns:a16="http://schemas.microsoft.com/office/drawing/2014/main" id="{D6CD4821-4762-4AB4-A7C7-4266D53261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85" name="Straight Connector 2084">
              <a:extLst>
                <a:ext uri="{FF2B5EF4-FFF2-40B4-BE49-F238E27FC236}">
                  <a16:creationId xmlns:a16="http://schemas.microsoft.com/office/drawing/2014/main" id="{1F6460F8-AA15-44DC-ADCD-18192FD8BB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86" name="Straight Connector 2085">
              <a:extLst>
                <a:ext uri="{FF2B5EF4-FFF2-40B4-BE49-F238E27FC236}">
                  <a16:creationId xmlns:a16="http://schemas.microsoft.com/office/drawing/2014/main" id="{B58FFCFC-B46D-4504-8AEC-B1FA54D012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87" name="Straight Connector 2086">
              <a:extLst>
                <a:ext uri="{FF2B5EF4-FFF2-40B4-BE49-F238E27FC236}">
                  <a16:creationId xmlns:a16="http://schemas.microsoft.com/office/drawing/2014/main" id="{C6C3C469-2622-4E7A-A713-11524D64AD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88" name="Straight Connector 2087">
              <a:extLst>
                <a:ext uri="{FF2B5EF4-FFF2-40B4-BE49-F238E27FC236}">
                  <a16:creationId xmlns:a16="http://schemas.microsoft.com/office/drawing/2014/main" id="{D122B54B-F4AF-4F82-986D-9920E146D8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2090" name="Right Triangle 2089">
            <a:extLst>
              <a:ext uri="{FF2B5EF4-FFF2-40B4-BE49-F238E27FC236}">
                <a16:creationId xmlns:a16="http://schemas.microsoft.com/office/drawing/2014/main" id="{E6EB8E89-B39B-4271-9D20-17C3D1CB8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4777318"/>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334C986-FF98-49DF-86B5-9B7E2BBFC26A}"/>
              </a:ext>
            </a:extLst>
          </p:cNvPr>
          <p:cNvSpPr>
            <a:spLocks noGrp="1"/>
          </p:cNvSpPr>
          <p:nvPr>
            <p:ph type="title"/>
          </p:nvPr>
        </p:nvSpPr>
        <p:spPr>
          <a:xfrm>
            <a:off x="691079" y="3442637"/>
            <a:ext cx="4418418" cy="3000549"/>
          </a:xfrm>
        </p:spPr>
        <p:txBody>
          <a:bodyPr anchor="ctr">
            <a:normAutofit/>
          </a:bodyPr>
          <a:lstStyle/>
          <a:p>
            <a:r>
              <a:rPr lang="en-US" dirty="0"/>
              <a:t>Better Career Opportunities and Growth</a:t>
            </a:r>
            <a:endParaRPr lang="en-IN" dirty="0"/>
          </a:p>
        </p:txBody>
      </p:sp>
      <p:sp>
        <p:nvSpPr>
          <p:cNvPr id="3" name="Content Placeholder 2">
            <a:extLst>
              <a:ext uri="{FF2B5EF4-FFF2-40B4-BE49-F238E27FC236}">
                <a16:creationId xmlns:a16="http://schemas.microsoft.com/office/drawing/2014/main" id="{B330E8F6-AA06-495D-8DF5-B70BC7491280}"/>
              </a:ext>
            </a:extLst>
          </p:cNvPr>
          <p:cNvSpPr>
            <a:spLocks noGrp="1"/>
          </p:cNvSpPr>
          <p:nvPr>
            <p:ph idx="1"/>
          </p:nvPr>
        </p:nvSpPr>
        <p:spPr>
          <a:xfrm>
            <a:off x="4610950" y="3442638"/>
            <a:ext cx="7362646" cy="3000547"/>
          </a:xfrm>
        </p:spPr>
        <p:txBody>
          <a:bodyPr anchor="ctr">
            <a:normAutofit/>
          </a:bodyPr>
          <a:lstStyle/>
          <a:p>
            <a:r>
              <a:rPr lang="en-US" b="0" i="0" dirty="0">
                <a:effectLst/>
                <a:latin typeface="proxima_novaregular"/>
              </a:rPr>
              <a:t>A report by TMR notes that </a:t>
            </a:r>
            <a:r>
              <a:rPr lang="en-US" b="0" i="0" dirty="0" err="1">
                <a:effectLst/>
                <a:latin typeface="proxima_novaregular"/>
              </a:rPr>
              <a:t>MLaaS</a:t>
            </a:r>
            <a:r>
              <a:rPr lang="en-US" b="0" i="0" dirty="0">
                <a:effectLst/>
                <a:latin typeface="proxima_novaregular"/>
              </a:rPr>
              <a:t> (Machine learning as a Service) is predicted to grow from to $19.9 billion by the end of 2025, from a mere $1.07 billion in 2016. This is a staggering amount of growth, both in absolute terms, as well as year-on-year. </a:t>
            </a:r>
          </a:p>
          <a:p>
            <a:r>
              <a:rPr lang="en-US" b="0" i="0" dirty="0">
                <a:solidFill>
                  <a:srgbClr val="000000"/>
                </a:solidFill>
                <a:effectLst/>
                <a:latin typeface="proxima_novaregular"/>
              </a:rPr>
              <a:t>It will take your career to another level. </a:t>
            </a:r>
          </a:p>
          <a:p>
            <a:r>
              <a:rPr lang="en-US" b="0" i="0" dirty="0">
                <a:solidFill>
                  <a:srgbClr val="000000"/>
                </a:solidFill>
                <a:effectLst/>
                <a:latin typeface="proxima_novaregular"/>
              </a:rPr>
              <a:t>It will make you part of something that is global as well as contemporary relevance. </a:t>
            </a:r>
            <a:endParaRPr lang="en-IN" dirty="0"/>
          </a:p>
        </p:txBody>
      </p:sp>
      <p:pic>
        <p:nvPicPr>
          <p:cNvPr id="2050" name="Picture 2" descr="A group of chairs&#10;&#10;Description automatically generated with low confidence">
            <a:extLst>
              <a:ext uri="{FF2B5EF4-FFF2-40B4-BE49-F238E27FC236}">
                <a16:creationId xmlns:a16="http://schemas.microsoft.com/office/drawing/2014/main" id="{4280B8B8-0237-42AF-8F50-33BA44E222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2771" r="-1" b="3835"/>
          <a:stretch/>
        </p:blipFill>
        <p:spPr bwMode="auto">
          <a:xfrm>
            <a:off x="1" y="10"/>
            <a:ext cx="12188951" cy="3305751"/>
          </a:xfrm>
          <a:custGeom>
            <a:avLst/>
            <a:gdLst/>
            <a:ahLst/>
            <a:cxnLst/>
            <a:rect l="l" t="t" r="r" b="b"/>
            <a:pathLst>
              <a:path w="12188951" h="3305761">
                <a:moveTo>
                  <a:pt x="0" y="0"/>
                </a:moveTo>
                <a:lnTo>
                  <a:pt x="12188951" y="0"/>
                </a:lnTo>
                <a:lnTo>
                  <a:pt x="12188951" y="2596851"/>
                </a:lnTo>
                <a:lnTo>
                  <a:pt x="11635078" y="2600184"/>
                </a:lnTo>
                <a:cubicBezTo>
                  <a:pt x="6088525" y="2668118"/>
                  <a:pt x="5904024" y="3745011"/>
                  <a:pt x="0" y="310160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979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1" name="Group 10">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2" name="Straight Connector 11">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Right Triangle 43">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6297339" y="-29262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E73FD34-0FFE-494A-A1E5-D75B0C5AF1AD}"/>
              </a:ext>
            </a:extLst>
          </p:cNvPr>
          <p:cNvSpPr>
            <a:spLocks noGrp="1"/>
          </p:cNvSpPr>
          <p:nvPr>
            <p:ph type="title"/>
          </p:nvPr>
        </p:nvSpPr>
        <p:spPr>
          <a:xfrm>
            <a:off x="6088653" y="725951"/>
            <a:ext cx="4927425" cy="1938525"/>
          </a:xfrm>
        </p:spPr>
        <p:txBody>
          <a:bodyPr>
            <a:normAutofit/>
          </a:bodyPr>
          <a:lstStyle/>
          <a:p>
            <a:r>
              <a:rPr lang="en-IN" b="1" i="0">
                <a:effectLst/>
                <a:latin typeface="-apple-system"/>
              </a:rPr>
              <a:t>Better Salaries</a:t>
            </a:r>
            <a:br>
              <a:rPr lang="en-IN" b="1" i="0">
                <a:effectLst/>
                <a:latin typeface="-apple-system"/>
              </a:rPr>
            </a:br>
            <a:endParaRPr lang="en-IN" dirty="0"/>
          </a:p>
        </p:txBody>
      </p:sp>
      <p:sp>
        <p:nvSpPr>
          <p:cNvPr id="3" name="Content Placeholder 2">
            <a:extLst>
              <a:ext uri="{FF2B5EF4-FFF2-40B4-BE49-F238E27FC236}">
                <a16:creationId xmlns:a16="http://schemas.microsoft.com/office/drawing/2014/main" id="{FAD01593-A5D9-48F4-BB10-BD823A1CCFD8}"/>
              </a:ext>
            </a:extLst>
          </p:cNvPr>
          <p:cNvSpPr>
            <a:spLocks noGrp="1"/>
          </p:cNvSpPr>
          <p:nvPr>
            <p:ph idx="1"/>
          </p:nvPr>
        </p:nvSpPr>
        <p:spPr>
          <a:xfrm>
            <a:off x="6088653" y="2886116"/>
            <a:ext cx="4927425" cy="3245931"/>
          </a:xfrm>
        </p:spPr>
        <p:txBody>
          <a:bodyPr>
            <a:normAutofit/>
          </a:bodyPr>
          <a:lstStyle/>
          <a:p>
            <a:r>
              <a:rPr lang="en-US" b="0" i="0">
                <a:effectLst/>
                <a:latin typeface="proxima_novaregular"/>
              </a:rPr>
              <a:t>The best machine learning engineers these days are paid as much as immensely popular sports personalities! </a:t>
            </a:r>
          </a:p>
          <a:p>
            <a:r>
              <a:rPr lang="en-US" b="0" i="0">
                <a:effectLst/>
                <a:latin typeface="proxima_novaregular"/>
              </a:rPr>
              <a:t>And that’s no exaggeration!</a:t>
            </a:r>
            <a:endParaRPr lang="en-IN" dirty="0"/>
          </a:p>
        </p:txBody>
      </p:sp>
      <p:pic>
        <p:nvPicPr>
          <p:cNvPr id="5" name="Picture 4">
            <a:extLst>
              <a:ext uri="{FF2B5EF4-FFF2-40B4-BE49-F238E27FC236}">
                <a16:creationId xmlns:a16="http://schemas.microsoft.com/office/drawing/2014/main" id="{FAC41D77-726E-7C30-833E-93AABA29C997}"/>
              </a:ext>
            </a:extLst>
          </p:cNvPr>
          <p:cNvPicPr>
            <a:picLocks noChangeAspect="1"/>
          </p:cNvPicPr>
          <p:nvPr/>
        </p:nvPicPr>
        <p:blipFill rotWithShape="1">
          <a:blip r:embed="rId2"/>
          <a:srcRect l="24490" r="18311" b="2"/>
          <a:stretch/>
        </p:blipFill>
        <p:spPr>
          <a:xfrm>
            <a:off x="1" y="10"/>
            <a:ext cx="5854890" cy="6857990"/>
          </a:xfrm>
          <a:custGeom>
            <a:avLst/>
            <a:gdLst/>
            <a:ahLst/>
            <a:cxnLst/>
            <a:rect l="l" t="t" r="r" b="b"/>
            <a:pathLst>
              <a:path w="6036633" h="6858000">
                <a:moveTo>
                  <a:pt x="0" y="0"/>
                </a:moveTo>
                <a:lnTo>
                  <a:pt x="5782584" y="0"/>
                </a:lnTo>
                <a:lnTo>
                  <a:pt x="5847735" y="280891"/>
                </a:lnTo>
                <a:cubicBezTo>
                  <a:pt x="6512611" y="3337011"/>
                  <a:pt x="5215360" y="3533975"/>
                  <a:pt x="5130974" y="6590095"/>
                </a:cubicBezTo>
                <a:lnTo>
                  <a:pt x="5127340" y="6858000"/>
                </a:lnTo>
                <a:lnTo>
                  <a:pt x="0" y="6858000"/>
                </a:lnTo>
                <a:close/>
              </a:path>
            </a:pathLst>
          </a:custGeom>
        </p:spPr>
      </p:pic>
    </p:spTree>
    <p:extLst>
      <p:ext uri="{BB962C8B-B14F-4D97-AF65-F5344CB8AC3E}">
        <p14:creationId xmlns:p14="http://schemas.microsoft.com/office/powerpoint/2010/main" val="4175319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88C97-202F-461A-A3F6-E022796A64D9}"/>
              </a:ext>
            </a:extLst>
          </p:cNvPr>
          <p:cNvSpPr>
            <a:spLocks noGrp="1"/>
          </p:cNvSpPr>
          <p:nvPr>
            <p:ph type="title"/>
          </p:nvPr>
        </p:nvSpPr>
        <p:spPr/>
        <p:txBody>
          <a:bodyPr/>
          <a:lstStyle/>
          <a:p>
            <a:r>
              <a:rPr lang="en-US" dirty="0"/>
              <a:t>Lack of Machine Learning Skills is Plaguing Corporations</a:t>
            </a:r>
            <a:endParaRPr lang="en-IN" dirty="0"/>
          </a:p>
        </p:txBody>
      </p:sp>
      <p:sp>
        <p:nvSpPr>
          <p:cNvPr id="3" name="Content Placeholder 2">
            <a:extLst>
              <a:ext uri="{FF2B5EF4-FFF2-40B4-BE49-F238E27FC236}">
                <a16:creationId xmlns:a16="http://schemas.microsoft.com/office/drawing/2014/main" id="{B9A019D3-519B-4F66-A58A-7AC3EE94271D}"/>
              </a:ext>
            </a:extLst>
          </p:cNvPr>
          <p:cNvSpPr>
            <a:spLocks noGrp="1"/>
          </p:cNvSpPr>
          <p:nvPr>
            <p:ph idx="1"/>
          </p:nvPr>
        </p:nvSpPr>
        <p:spPr/>
        <p:txBody>
          <a:bodyPr/>
          <a:lstStyle/>
          <a:p>
            <a:r>
              <a:rPr lang="en-US" b="0" i="0" dirty="0">
                <a:solidFill>
                  <a:srgbClr val="000000"/>
                </a:solidFill>
                <a:effectLst/>
                <a:latin typeface="proxima_novaregular"/>
              </a:rPr>
              <a:t>Due to the </a:t>
            </a:r>
            <a:r>
              <a:rPr lang="en-US" b="0" i="0" u="none" strike="noStrike" dirty="0">
                <a:solidFill>
                  <a:srgbClr val="00AEFF"/>
                </a:solidFill>
                <a:effectLst/>
                <a:latin typeface="proxima_novaregular"/>
              </a:rPr>
              <a:t>number of jobs that have been created</a:t>
            </a:r>
            <a:r>
              <a:rPr lang="en-US" b="0" i="0" dirty="0">
                <a:solidFill>
                  <a:srgbClr val="000000"/>
                </a:solidFill>
                <a:effectLst/>
                <a:latin typeface="proxima_novaregular"/>
              </a:rPr>
              <a:t> – and decreased, due to the fact that people are getting skilled in ML everyday. But the matter still remains, that the supply far exceeds the demand, in this scenario. </a:t>
            </a:r>
            <a:endParaRPr lang="en-IN" dirty="0"/>
          </a:p>
        </p:txBody>
      </p:sp>
      <p:pic>
        <p:nvPicPr>
          <p:cNvPr id="5" name="Picture 2" descr="demand">
            <a:extLst>
              <a:ext uri="{FF2B5EF4-FFF2-40B4-BE49-F238E27FC236}">
                <a16:creationId xmlns:a16="http://schemas.microsoft.com/office/drawing/2014/main" id="{C2CA3342-571C-4DD3-A504-56E29376F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8421" y="3429000"/>
            <a:ext cx="4762500"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826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8357E-384B-4547-AEC3-A22424C0A82B}"/>
              </a:ext>
            </a:extLst>
          </p:cNvPr>
          <p:cNvSpPr>
            <a:spLocks noGrp="1"/>
          </p:cNvSpPr>
          <p:nvPr>
            <p:ph type="title"/>
          </p:nvPr>
        </p:nvSpPr>
        <p:spPr/>
        <p:txBody>
          <a:bodyPr/>
          <a:lstStyle/>
          <a:p>
            <a:endParaRPr lang="en-IN"/>
          </a:p>
        </p:txBody>
      </p:sp>
      <p:pic>
        <p:nvPicPr>
          <p:cNvPr id="4" name="Online Media 3" title="An Artificial Intelligence Made This Painting">
            <a:hlinkClick r:id="" action="ppaction://media"/>
            <a:extLst>
              <a:ext uri="{FF2B5EF4-FFF2-40B4-BE49-F238E27FC236}">
                <a16:creationId xmlns:a16="http://schemas.microsoft.com/office/drawing/2014/main" id="{313548D0-2BF6-4B7A-B6D5-A34B9CDFB83C}"/>
              </a:ext>
            </a:extLst>
          </p:cNvPr>
          <p:cNvPicPr>
            <a:picLocks noGrp="1" noRot="1" noChangeAspect="1"/>
          </p:cNvPicPr>
          <p:nvPr>
            <p:ph idx="1"/>
            <a:videoFile r:link="rId1"/>
          </p:nvPr>
        </p:nvPicPr>
        <p:blipFill>
          <a:blip r:embed="rId3"/>
          <a:stretch>
            <a:fillRect/>
          </a:stretch>
        </p:blipFill>
        <p:spPr>
          <a:xfrm>
            <a:off x="2700338" y="2339975"/>
            <a:ext cx="6307137" cy="3563938"/>
          </a:xfrm>
          <a:prstGeom prst="rect">
            <a:avLst/>
          </a:prstGeom>
        </p:spPr>
      </p:pic>
    </p:spTree>
    <p:extLst>
      <p:ext uri="{BB962C8B-B14F-4D97-AF65-F5344CB8AC3E}">
        <p14:creationId xmlns:p14="http://schemas.microsoft.com/office/powerpoint/2010/main" val="234599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03003-4A40-4E89-982A-848C188D980B}"/>
              </a:ext>
            </a:extLst>
          </p:cNvPr>
          <p:cNvSpPr>
            <a:spLocks noGrp="1"/>
          </p:cNvSpPr>
          <p:nvPr>
            <p:ph type="title"/>
          </p:nvPr>
        </p:nvSpPr>
        <p:spPr/>
        <p:txBody>
          <a:bodyPr/>
          <a:lstStyle/>
          <a:p>
            <a:endParaRPr lang="en-IN"/>
          </a:p>
        </p:txBody>
      </p:sp>
      <p:pic>
        <p:nvPicPr>
          <p:cNvPr id="4" name="Online Media 3" title="MarI/O - Machine Learning for Video Games">
            <a:hlinkClick r:id="" action="ppaction://media"/>
            <a:extLst>
              <a:ext uri="{FF2B5EF4-FFF2-40B4-BE49-F238E27FC236}">
                <a16:creationId xmlns:a16="http://schemas.microsoft.com/office/drawing/2014/main" id="{8DC0DC4E-17D2-473D-B5EF-3C1C0EE3A098}"/>
              </a:ext>
            </a:extLst>
          </p:cNvPr>
          <p:cNvPicPr>
            <a:picLocks noGrp="1" noRot="1" noChangeAspect="1"/>
          </p:cNvPicPr>
          <p:nvPr>
            <p:ph idx="1"/>
            <a:videoFile r:link="rId1"/>
          </p:nvPr>
        </p:nvPicPr>
        <p:blipFill>
          <a:blip r:embed="rId3"/>
          <a:stretch>
            <a:fillRect/>
          </a:stretch>
        </p:blipFill>
        <p:spPr>
          <a:xfrm>
            <a:off x="2700338" y="2339975"/>
            <a:ext cx="6307137" cy="3563938"/>
          </a:xfrm>
          <a:prstGeom prst="rect">
            <a:avLst/>
          </a:prstGeom>
        </p:spPr>
      </p:pic>
    </p:spTree>
    <p:extLst>
      <p:ext uri="{BB962C8B-B14F-4D97-AF65-F5344CB8AC3E}">
        <p14:creationId xmlns:p14="http://schemas.microsoft.com/office/powerpoint/2010/main" val="278367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51" name="Group 50">
            <a:extLst>
              <a:ext uri="{FF2B5EF4-FFF2-40B4-BE49-F238E27FC236}">
                <a16:creationId xmlns:a16="http://schemas.microsoft.com/office/drawing/2014/main" id="{4D431671-5191-4947-8899-E90505A704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52" name="Straight Connector 51">
              <a:extLst>
                <a:ext uri="{FF2B5EF4-FFF2-40B4-BE49-F238E27FC236}">
                  <a16:creationId xmlns:a16="http://schemas.microsoft.com/office/drawing/2014/main" id="{877D2E98-ED65-4121-9DA5-6DBB831D0F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A94A307-5B5D-4E42-95B3-064D5093AD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CB3B32C-3BDA-4D41-9802-681B0599FD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5BDBFD6-7C61-4520-8203-BAB1986C15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4ABA4D7-9904-42C4-B0CD-B1CE2E0D37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B63F0D6-8747-4126-9359-B730EB21B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91CD660-F5B2-49AC-9EFC-CE94B843B4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4BEB7EB-8E7F-4A4B-8581-73CE2003F2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04FB70E-6820-4456-872A-937F520606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3598DD6-9887-4CF7-BAFE-F96E0324EB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A503E64-565F-465B-A25C-042C5706C5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140EE7B-5CA1-4DCB-8652-6E4D2147B0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85077BE-700D-4C44-AA4D-7CF4E8FD71A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B8B3FEB-D353-443D-A148-3915606516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1FF5FBB-3BD8-46EB-BDF9-081B29A444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C2E11FD-78A4-4F5C-A419-F0237DCAD27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F708EBE-3154-4FF4-8E8F-88A0762080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7A99B5C-EB03-4D56-8DFE-B006D7081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FCBAFF0-9FB4-4160-B9BE-CCBE1D8B8C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26953D7-154A-49A4-B2E1-D94D365EC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36E3E12-5D96-48DB-8320-6294287740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A059482-79BA-4E80-80A2-36FD8408DA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4EF88B3-C210-433D-B20D-FE41B4D5F93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3665D3E-61E7-4EDF-A208-56449D765C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74CF3B0-C9C3-4683-94A3-DC0AE1E7451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BE90EF9-6DF5-47F4-A069-9F613C814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844EBDE-5A9F-4E9F-8A55-57FB9E9797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491FC45-82C4-40CD-8D0C-0A2F86E8A1E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1AD0FE3-6144-4171-943E-0E65D08E80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7BA4499-5E6A-4998-A0F4-614E65552B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AFE7A6F-A7F0-4406-809F-E23FCB201E3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84" name="Right Triangle 83">
            <a:extLst>
              <a:ext uri="{FF2B5EF4-FFF2-40B4-BE49-F238E27FC236}">
                <a16:creationId xmlns:a16="http://schemas.microsoft.com/office/drawing/2014/main" id="{BEAC0A80-07D3-49CB-87C3-BC34F219D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9641" y="2064057"/>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E31F6FFD-F7D2-C96E-A069-1AC952EF59A9}"/>
              </a:ext>
            </a:extLst>
          </p:cNvPr>
          <p:cNvPicPr>
            <a:picLocks noChangeAspect="1"/>
          </p:cNvPicPr>
          <p:nvPr/>
        </p:nvPicPr>
        <p:blipFill rotWithShape="1">
          <a:blip r:embed="rId2"/>
          <a:srcRect l="35524"/>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
        <p:nvSpPr>
          <p:cNvPr id="3" name="Content Placeholder 2">
            <a:extLst>
              <a:ext uri="{FF2B5EF4-FFF2-40B4-BE49-F238E27FC236}">
                <a16:creationId xmlns:a16="http://schemas.microsoft.com/office/drawing/2014/main" id="{94F41D22-57AE-43A2-BCE8-055D3DE732FF}"/>
              </a:ext>
            </a:extLst>
          </p:cNvPr>
          <p:cNvSpPr>
            <a:spLocks noGrp="1"/>
          </p:cNvSpPr>
          <p:nvPr>
            <p:ph idx="1"/>
          </p:nvPr>
        </p:nvSpPr>
        <p:spPr>
          <a:xfrm>
            <a:off x="691079" y="2886116"/>
            <a:ext cx="4927425" cy="3245931"/>
          </a:xfrm>
        </p:spPr>
        <p:txBody>
          <a:bodyPr>
            <a:normAutofit/>
          </a:bodyPr>
          <a:lstStyle/>
          <a:p>
            <a:r>
              <a:rPr lang="en-US" dirty="0"/>
              <a:t>Good Luck and let’s enjoy learning how to make machines smarter!!</a:t>
            </a:r>
            <a:endParaRPr lang="en-IN" dirty="0"/>
          </a:p>
        </p:txBody>
      </p:sp>
    </p:spTree>
    <p:extLst>
      <p:ext uri="{BB962C8B-B14F-4D97-AF65-F5344CB8AC3E}">
        <p14:creationId xmlns:p14="http://schemas.microsoft.com/office/powerpoint/2010/main" val="3406052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6D03-7AAB-404E-B85F-9BB9A62D6E51}"/>
              </a:ext>
            </a:extLst>
          </p:cNvPr>
          <p:cNvSpPr>
            <a:spLocks noGrp="1"/>
          </p:cNvSpPr>
          <p:nvPr>
            <p:ph type="title"/>
          </p:nvPr>
        </p:nvSpPr>
        <p:spPr/>
        <p:txBody>
          <a:bodyPr/>
          <a:lstStyle/>
          <a:p>
            <a:r>
              <a:rPr lang="en-IN" dirty="0"/>
              <a:t>Evaluation Policy</a:t>
            </a:r>
          </a:p>
        </p:txBody>
      </p:sp>
      <p:graphicFrame>
        <p:nvGraphicFramePr>
          <p:cNvPr id="12" name="Table 12">
            <a:extLst>
              <a:ext uri="{FF2B5EF4-FFF2-40B4-BE49-F238E27FC236}">
                <a16:creationId xmlns:a16="http://schemas.microsoft.com/office/drawing/2014/main" id="{EE08D96F-D3FE-4779-89AD-F1C76BBF7656}"/>
              </a:ext>
            </a:extLst>
          </p:cNvPr>
          <p:cNvGraphicFramePr>
            <a:graphicFrameLocks noGrp="1"/>
          </p:cNvGraphicFramePr>
          <p:nvPr>
            <p:ph idx="1"/>
            <p:extLst>
              <p:ext uri="{D42A27DB-BD31-4B8C-83A1-F6EECF244321}">
                <p14:modId xmlns:p14="http://schemas.microsoft.com/office/powerpoint/2010/main" val="868929222"/>
              </p:ext>
            </p:extLst>
          </p:nvPr>
        </p:nvGraphicFramePr>
        <p:xfrm>
          <a:off x="690563" y="2339975"/>
          <a:ext cx="10325100" cy="3078839"/>
        </p:xfrm>
        <a:graphic>
          <a:graphicData uri="http://schemas.openxmlformats.org/drawingml/2006/table">
            <a:tbl>
              <a:tblPr firstRow="1" bandRow="1">
                <a:tableStyleId>{5C22544A-7EE6-4342-B048-85BDC9FD1C3A}</a:tableStyleId>
              </a:tblPr>
              <a:tblGrid>
                <a:gridCol w="5162550">
                  <a:extLst>
                    <a:ext uri="{9D8B030D-6E8A-4147-A177-3AD203B41FA5}">
                      <a16:colId xmlns:a16="http://schemas.microsoft.com/office/drawing/2014/main" val="626328231"/>
                    </a:ext>
                  </a:extLst>
                </a:gridCol>
                <a:gridCol w="5162550">
                  <a:extLst>
                    <a:ext uri="{9D8B030D-6E8A-4147-A177-3AD203B41FA5}">
                      <a16:colId xmlns:a16="http://schemas.microsoft.com/office/drawing/2014/main" val="1813607997"/>
                    </a:ext>
                  </a:extLst>
                </a:gridCol>
              </a:tblGrid>
              <a:tr h="370840">
                <a:tc>
                  <a:txBody>
                    <a:bodyPr/>
                    <a:lstStyle/>
                    <a:p>
                      <a:endParaRPr lang="en-IN" sz="1800" b="1">
                        <a:solidFill>
                          <a:schemeClr val="tx1"/>
                        </a:solidFill>
                        <a:latin typeface="+mj-lt"/>
                      </a:endParaRPr>
                    </a:p>
                  </a:txBody>
                  <a:tcPr/>
                </a:tc>
                <a:tc>
                  <a:txBody>
                    <a:bodyPr/>
                    <a:lstStyle/>
                    <a:p>
                      <a:endParaRPr lang="en-IN" sz="1800" b="1">
                        <a:solidFill>
                          <a:schemeClr val="tx1"/>
                        </a:solidFill>
                        <a:latin typeface="+mj-lt"/>
                      </a:endParaRPr>
                    </a:p>
                  </a:txBody>
                  <a:tcPr/>
                </a:tc>
                <a:extLst>
                  <a:ext uri="{0D108BD9-81ED-4DB2-BD59-A6C34878D82A}">
                    <a16:rowId xmlns:a16="http://schemas.microsoft.com/office/drawing/2014/main" val="2486244221"/>
                  </a:ext>
                </a:extLst>
              </a:tr>
              <a:tr h="482959">
                <a:tc>
                  <a:txBody>
                    <a:bodyPr/>
                    <a:lstStyle/>
                    <a:p>
                      <a:r>
                        <a:rPr lang="en-IN" sz="1800" b="1" dirty="0">
                          <a:solidFill>
                            <a:schemeClr val="tx1"/>
                          </a:solidFill>
                          <a:latin typeface="+mj-lt"/>
                        </a:rPr>
                        <a:t>Midterm </a:t>
                      </a:r>
                    </a:p>
                  </a:txBody>
                  <a:tcPr/>
                </a:tc>
                <a:tc>
                  <a:txBody>
                    <a:bodyPr/>
                    <a:lstStyle/>
                    <a:p>
                      <a:r>
                        <a:rPr lang="en-IN" sz="1800" b="1" dirty="0">
                          <a:solidFill>
                            <a:schemeClr val="tx1"/>
                          </a:solidFill>
                          <a:latin typeface="+mj-lt"/>
                        </a:rPr>
                        <a:t> 10</a:t>
                      </a:r>
                    </a:p>
                  </a:txBody>
                  <a:tcPr/>
                </a:tc>
                <a:extLst>
                  <a:ext uri="{0D108BD9-81ED-4DB2-BD59-A6C34878D82A}">
                    <a16:rowId xmlns:a16="http://schemas.microsoft.com/office/drawing/2014/main" val="1179211828"/>
                  </a:ext>
                </a:extLst>
              </a:tr>
              <a:tr h="370840">
                <a:tc>
                  <a:txBody>
                    <a:bodyPr/>
                    <a:lstStyle/>
                    <a:p>
                      <a:pPr marL="50800" algn="l">
                        <a:spcBef>
                          <a:spcPts val="800"/>
                        </a:spcBef>
                      </a:pPr>
                      <a:r>
                        <a:rPr lang="en-US" sz="1800" b="1" dirty="0">
                          <a:solidFill>
                            <a:schemeClr val="tx1"/>
                          </a:solidFill>
                          <a:effectLst/>
                          <a:latin typeface="+mj-lt"/>
                          <a:ea typeface="Times New Roman" panose="02020603050405020304" pitchFamily="18" charset="0"/>
                          <a:cs typeface="Times New Roman" panose="02020603050405020304" pitchFamily="18" charset="0"/>
                        </a:rPr>
                        <a:t>End Semester </a:t>
                      </a:r>
                      <a:r>
                        <a:rPr lang="en-US" sz="1800" b="1" kern="1200" dirty="0">
                          <a:solidFill>
                            <a:schemeClr val="tx1"/>
                          </a:solidFill>
                          <a:latin typeface="+mj-lt"/>
                          <a:ea typeface="+mn-ea"/>
                          <a:cs typeface="+mn-cs"/>
                        </a:rPr>
                        <a:t>Examination</a:t>
                      </a:r>
                      <a:endParaRPr lang="en-IN" sz="1800" b="1" kern="1200" dirty="0">
                        <a:solidFill>
                          <a:schemeClr val="tx1"/>
                        </a:solidFill>
                        <a:latin typeface="+mj-lt"/>
                        <a:ea typeface="+mn-ea"/>
                        <a:cs typeface="+mn-cs"/>
                      </a:endParaRPr>
                    </a:p>
                  </a:txBody>
                  <a:tcPr marL="0" marR="0" marT="0" marB="0"/>
                </a:tc>
                <a:tc>
                  <a:txBody>
                    <a:bodyPr/>
                    <a:lstStyle/>
                    <a:p>
                      <a:pPr marL="50165" algn="l">
                        <a:spcBef>
                          <a:spcPts val="800"/>
                        </a:spcBef>
                      </a:pPr>
                      <a:r>
                        <a:rPr lang="en-US" sz="1800" b="1" dirty="0">
                          <a:solidFill>
                            <a:schemeClr val="tx1"/>
                          </a:solidFill>
                          <a:effectLst/>
                          <a:latin typeface="+mj-lt"/>
                          <a:ea typeface="Times New Roman" panose="02020603050405020304" pitchFamily="18" charset="0"/>
                          <a:cs typeface="Times New Roman" panose="02020603050405020304" pitchFamily="18" charset="0"/>
                        </a:rPr>
                        <a:t>  25</a:t>
                      </a:r>
                      <a:endParaRPr lang="en-IN" sz="1800" b="1" dirty="0">
                        <a:solidFill>
                          <a:schemeClr val="tx1"/>
                        </a:solidFill>
                        <a:effectLst/>
                        <a:latin typeface="+mj-lt"/>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803535663"/>
                  </a:ext>
                </a:extLst>
              </a:tr>
              <a:tr h="370840">
                <a:tc>
                  <a:txBody>
                    <a:bodyPr/>
                    <a:lstStyle/>
                    <a:p>
                      <a:pPr marL="50800" algn="l">
                        <a:spcBef>
                          <a:spcPts val="825"/>
                        </a:spcBef>
                      </a:pPr>
                      <a:r>
                        <a:rPr lang="en-US" sz="1800" b="1" dirty="0">
                          <a:solidFill>
                            <a:schemeClr val="tx1"/>
                          </a:solidFill>
                          <a:effectLst/>
                          <a:latin typeface="+mj-lt"/>
                          <a:ea typeface="Times New Roman" panose="02020603050405020304" pitchFamily="18" charset="0"/>
                          <a:cs typeface="Times New Roman" panose="02020603050405020304" pitchFamily="18" charset="0"/>
                        </a:rPr>
                        <a:t>Continuous Lab Evaluation</a:t>
                      </a:r>
                      <a:endParaRPr lang="en-IN" sz="1800" b="1" dirty="0">
                        <a:solidFill>
                          <a:schemeClr val="tx1"/>
                        </a:solidFill>
                        <a:effectLst/>
                        <a:latin typeface="+mj-lt"/>
                        <a:ea typeface="Times New Roman" panose="02020603050405020304" pitchFamily="18" charset="0"/>
                        <a:cs typeface="Times New Roman" panose="02020603050405020304" pitchFamily="18" charset="0"/>
                      </a:endParaRPr>
                    </a:p>
                  </a:txBody>
                  <a:tcPr marL="0" marR="0" marT="0" marB="0"/>
                </a:tc>
                <a:tc>
                  <a:txBody>
                    <a:bodyPr/>
                    <a:lstStyle/>
                    <a:p>
                      <a:pPr marL="50165" algn="l">
                        <a:spcBef>
                          <a:spcPts val="825"/>
                        </a:spcBef>
                        <a:spcAft>
                          <a:spcPts val="0"/>
                        </a:spcAft>
                      </a:pPr>
                      <a:r>
                        <a:rPr lang="en-US" sz="1800" b="1" dirty="0">
                          <a:solidFill>
                            <a:schemeClr val="tx1"/>
                          </a:solidFill>
                          <a:effectLst/>
                          <a:latin typeface="+mj-lt"/>
                          <a:ea typeface="Times New Roman" panose="02020603050405020304" pitchFamily="18" charset="0"/>
                          <a:cs typeface="Times New Roman" panose="02020603050405020304" pitchFamily="18" charset="0"/>
                        </a:rPr>
                        <a:t>  40</a:t>
                      </a:r>
                      <a:endParaRPr lang="en-IN" sz="1800" b="1" dirty="0">
                        <a:solidFill>
                          <a:schemeClr val="tx1"/>
                        </a:solidFill>
                        <a:effectLst/>
                        <a:latin typeface="+mj-lt"/>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25734213"/>
                  </a:ext>
                </a:extLst>
              </a:tr>
              <a:tr h="370840">
                <a:tc>
                  <a:txBody>
                    <a:bodyPr/>
                    <a:lstStyle/>
                    <a:p>
                      <a:pPr marL="50800" algn="l">
                        <a:spcBef>
                          <a:spcPts val="825"/>
                        </a:spcBef>
                      </a:pPr>
                      <a:r>
                        <a:rPr lang="en-US" sz="1800" b="1" dirty="0">
                          <a:solidFill>
                            <a:schemeClr val="tx1"/>
                          </a:solidFill>
                          <a:effectLst/>
                          <a:latin typeface="+mj-lt"/>
                          <a:ea typeface="Times New Roman" panose="02020603050405020304" pitchFamily="18" charset="0"/>
                          <a:cs typeface="Times New Roman" panose="02020603050405020304" pitchFamily="18" charset="0"/>
                        </a:rPr>
                        <a:t>Quiz</a:t>
                      </a:r>
                      <a:endParaRPr lang="en-IN" sz="1800" b="1" dirty="0">
                        <a:solidFill>
                          <a:schemeClr val="tx1"/>
                        </a:solidFill>
                        <a:effectLst/>
                        <a:latin typeface="+mj-lt"/>
                        <a:ea typeface="Times New Roman" panose="02020603050405020304" pitchFamily="18" charset="0"/>
                        <a:cs typeface="Times New Roman" panose="02020603050405020304" pitchFamily="18" charset="0"/>
                      </a:endParaRPr>
                    </a:p>
                  </a:txBody>
                  <a:tcPr marL="0" marR="0" marT="0" marB="0"/>
                </a:tc>
                <a:tc>
                  <a:txBody>
                    <a:bodyPr/>
                    <a:lstStyle/>
                    <a:p>
                      <a:pPr marL="50165" algn="l">
                        <a:spcBef>
                          <a:spcPts val="825"/>
                        </a:spcBef>
                        <a:spcAft>
                          <a:spcPts val="0"/>
                        </a:spcAft>
                      </a:pPr>
                      <a:r>
                        <a:rPr lang="en-US" sz="1800" b="1" dirty="0">
                          <a:solidFill>
                            <a:schemeClr val="tx1"/>
                          </a:solidFill>
                          <a:effectLst/>
                          <a:latin typeface="+mj-lt"/>
                          <a:ea typeface="Times New Roman" panose="02020603050405020304" pitchFamily="18" charset="0"/>
                          <a:cs typeface="Times New Roman" panose="02020603050405020304" pitchFamily="18" charset="0"/>
                        </a:rPr>
                        <a:t>  5</a:t>
                      </a:r>
                      <a:endParaRPr lang="en-IN" sz="1800" b="1" dirty="0">
                        <a:solidFill>
                          <a:schemeClr val="tx1"/>
                        </a:solidFill>
                        <a:effectLst/>
                        <a:latin typeface="+mj-lt"/>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5415988"/>
                  </a:ext>
                </a:extLst>
              </a:tr>
              <a:tr h="370840">
                <a:tc>
                  <a:txBody>
                    <a:bodyPr/>
                    <a:lstStyle/>
                    <a:p>
                      <a:pPr marL="50800" algn="l">
                        <a:spcBef>
                          <a:spcPts val="825"/>
                        </a:spcBef>
                      </a:pPr>
                      <a:r>
                        <a:rPr lang="en-US" sz="1800" b="1" dirty="0">
                          <a:solidFill>
                            <a:schemeClr val="tx1"/>
                          </a:solidFill>
                          <a:effectLst/>
                          <a:latin typeface="+mj-lt"/>
                          <a:ea typeface="Times New Roman" panose="02020603050405020304" pitchFamily="18" charset="0"/>
                          <a:cs typeface="Times New Roman" panose="02020603050405020304" pitchFamily="18" charset="0"/>
                        </a:rPr>
                        <a:t>Project Demonstration</a:t>
                      </a:r>
                      <a:endParaRPr lang="en-IN" sz="1800" b="1" dirty="0">
                        <a:solidFill>
                          <a:schemeClr val="tx1"/>
                        </a:solidFill>
                        <a:effectLst/>
                        <a:latin typeface="+mj-lt"/>
                        <a:ea typeface="Times New Roman" panose="02020603050405020304" pitchFamily="18" charset="0"/>
                        <a:cs typeface="Times New Roman" panose="02020603050405020304" pitchFamily="18" charset="0"/>
                      </a:endParaRPr>
                    </a:p>
                  </a:txBody>
                  <a:tcPr marL="0" marR="0" marT="0" marB="0"/>
                </a:tc>
                <a:tc>
                  <a:txBody>
                    <a:bodyPr/>
                    <a:lstStyle/>
                    <a:p>
                      <a:pPr marL="50165" algn="l">
                        <a:spcBef>
                          <a:spcPts val="825"/>
                        </a:spcBef>
                        <a:spcAft>
                          <a:spcPts val="0"/>
                        </a:spcAft>
                      </a:pPr>
                      <a:r>
                        <a:rPr lang="en-US" sz="1800" b="1" dirty="0">
                          <a:solidFill>
                            <a:schemeClr val="tx1"/>
                          </a:solidFill>
                          <a:effectLst/>
                          <a:latin typeface="+mj-lt"/>
                          <a:ea typeface="Times New Roman" panose="02020603050405020304" pitchFamily="18" charset="0"/>
                          <a:cs typeface="Times New Roman" panose="02020603050405020304" pitchFamily="18" charset="0"/>
                        </a:rPr>
                        <a:t>  20</a:t>
                      </a:r>
                      <a:endParaRPr lang="en-IN" sz="1800" b="1" dirty="0">
                        <a:solidFill>
                          <a:schemeClr val="tx1"/>
                        </a:solidFill>
                        <a:effectLst/>
                        <a:latin typeface="+mj-lt"/>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16093663"/>
                  </a:ext>
                </a:extLst>
              </a:tr>
              <a:tr h="370840">
                <a:tc>
                  <a:txBody>
                    <a:bodyPr/>
                    <a:lstStyle/>
                    <a:p>
                      <a:pPr marL="50800" algn="l">
                        <a:spcBef>
                          <a:spcPts val="825"/>
                        </a:spcBef>
                      </a:pPr>
                      <a:r>
                        <a:rPr lang="en-US" sz="1800" b="1">
                          <a:solidFill>
                            <a:schemeClr val="tx1"/>
                          </a:solidFill>
                          <a:effectLst/>
                          <a:latin typeface="+mj-lt"/>
                          <a:ea typeface="Times New Roman" panose="02020603050405020304" pitchFamily="18" charset="0"/>
                          <a:cs typeface="Times New Roman" panose="02020603050405020304" pitchFamily="18" charset="0"/>
                        </a:rPr>
                        <a:t>Project Report</a:t>
                      </a:r>
                      <a:endParaRPr lang="en-IN" sz="1800" b="1">
                        <a:solidFill>
                          <a:schemeClr val="tx1"/>
                        </a:solidFill>
                        <a:effectLst/>
                        <a:latin typeface="+mj-lt"/>
                        <a:ea typeface="Times New Roman" panose="02020603050405020304" pitchFamily="18" charset="0"/>
                        <a:cs typeface="Times New Roman" panose="02020603050405020304" pitchFamily="18" charset="0"/>
                      </a:endParaRPr>
                    </a:p>
                  </a:txBody>
                  <a:tcPr marL="0" marR="0" marT="0" marB="0"/>
                </a:tc>
                <a:tc>
                  <a:txBody>
                    <a:bodyPr/>
                    <a:lstStyle/>
                    <a:p>
                      <a:pPr marL="50165" algn="l">
                        <a:spcBef>
                          <a:spcPts val="825"/>
                        </a:spcBef>
                        <a:spcAft>
                          <a:spcPts val="0"/>
                        </a:spcAft>
                      </a:pPr>
                      <a:r>
                        <a:rPr lang="en-US" sz="1800" b="1" dirty="0">
                          <a:solidFill>
                            <a:schemeClr val="tx1"/>
                          </a:solidFill>
                          <a:effectLst/>
                          <a:latin typeface="+mj-lt"/>
                          <a:ea typeface="Times New Roman" panose="02020603050405020304" pitchFamily="18" charset="0"/>
                          <a:cs typeface="Times New Roman" panose="02020603050405020304" pitchFamily="18" charset="0"/>
                        </a:rPr>
                        <a:t>  0</a:t>
                      </a:r>
                      <a:endParaRPr lang="en-IN" sz="1800" b="1" dirty="0">
                        <a:solidFill>
                          <a:schemeClr val="tx1"/>
                        </a:solidFill>
                        <a:effectLst/>
                        <a:latin typeface="+mj-lt"/>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546063123"/>
                  </a:ext>
                </a:extLst>
              </a:tr>
              <a:tr h="370840">
                <a:tc>
                  <a:txBody>
                    <a:bodyPr/>
                    <a:lstStyle/>
                    <a:p>
                      <a:pPr marL="50800" algn="l">
                        <a:spcBef>
                          <a:spcPts val="825"/>
                        </a:spcBef>
                      </a:pPr>
                      <a:r>
                        <a:rPr lang="en-US" sz="1800" b="1">
                          <a:solidFill>
                            <a:schemeClr val="tx1"/>
                          </a:solidFill>
                          <a:effectLst/>
                          <a:latin typeface="+mj-lt"/>
                          <a:ea typeface="Times New Roman" panose="02020603050405020304" pitchFamily="18" charset="0"/>
                          <a:cs typeface="Times New Roman" panose="02020603050405020304" pitchFamily="18" charset="0"/>
                        </a:rPr>
                        <a:t>Total</a:t>
                      </a:r>
                      <a:endParaRPr lang="en-IN" sz="1800" b="1">
                        <a:solidFill>
                          <a:schemeClr val="tx1"/>
                        </a:solidFill>
                        <a:effectLst/>
                        <a:latin typeface="+mj-lt"/>
                        <a:ea typeface="Times New Roman" panose="02020603050405020304" pitchFamily="18" charset="0"/>
                        <a:cs typeface="Times New Roman" panose="02020603050405020304" pitchFamily="18" charset="0"/>
                      </a:endParaRPr>
                    </a:p>
                  </a:txBody>
                  <a:tcPr marL="0" marR="0" marT="0" marB="0"/>
                </a:tc>
                <a:tc>
                  <a:txBody>
                    <a:bodyPr/>
                    <a:lstStyle/>
                    <a:p>
                      <a:pPr marL="50165" algn="l">
                        <a:spcBef>
                          <a:spcPts val="825"/>
                        </a:spcBef>
                        <a:spcAft>
                          <a:spcPts val="0"/>
                        </a:spcAft>
                      </a:pPr>
                      <a:r>
                        <a:rPr lang="en-US" sz="1800" b="1" dirty="0">
                          <a:solidFill>
                            <a:schemeClr val="tx1"/>
                          </a:solidFill>
                          <a:effectLst/>
                          <a:latin typeface="+mj-lt"/>
                          <a:ea typeface="Times New Roman" panose="02020603050405020304" pitchFamily="18" charset="0"/>
                          <a:cs typeface="Times New Roman" panose="02020603050405020304" pitchFamily="18" charset="0"/>
                        </a:rPr>
                        <a:t>100</a:t>
                      </a:r>
                      <a:endParaRPr lang="en-IN" sz="1800" b="1" dirty="0">
                        <a:solidFill>
                          <a:schemeClr val="tx1"/>
                        </a:solidFill>
                        <a:effectLst/>
                        <a:latin typeface="+mj-lt"/>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637628651"/>
                  </a:ext>
                </a:extLst>
              </a:tr>
            </a:tbl>
          </a:graphicData>
        </a:graphic>
      </p:graphicFrame>
    </p:spTree>
    <p:extLst>
      <p:ext uri="{BB962C8B-B14F-4D97-AF65-F5344CB8AC3E}">
        <p14:creationId xmlns:p14="http://schemas.microsoft.com/office/powerpoint/2010/main" val="2344613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A1273-C278-4000-A1BD-BC9EA6FCEA29}"/>
              </a:ext>
            </a:extLst>
          </p:cNvPr>
          <p:cNvSpPr>
            <a:spLocks noGrp="1"/>
          </p:cNvSpPr>
          <p:nvPr>
            <p:ph type="title"/>
          </p:nvPr>
        </p:nvSpPr>
        <p:spPr/>
        <p:txBody>
          <a:bodyPr/>
          <a:lstStyle/>
          <a:p>
            <a:r>
              <a:rPr lang="en-IN" dirty="0"/>
              <a:t>Lab Experiments</a:t>
            </a:r>
          </a:p>
        </p:txBody>
      </p:sp>
      <p:sp>
        <p:nvSpPr>
          <p:cNvPr id="3" name="Content Placeholder 2">
            <a:extLst>
              <a:ext uri="{FF2B5EF4-FFF2-40B4-BE49-F238E27FC236}">
                <a16:creationId xmlns:a16="http://schemas.microsoft.com/office/drawing/2014/main" id="{D056647D-37D3-4D01-968D-18C060C42EDF}"/>
              </a:ext>
            </a:extLst>
          </p:cNvPr>
          <p:cNvSpPr>
            <a:spLocks noGrp="1"/>
          </p:cNvSpPr>
          <p:nvPr>
            <p:ph idx="1"/>
          </p:nvPr>
        </p:nvSpPr>
        <p:spPr/>
        <p:txBody>
          <a:bodyPr/>
          <a:lstStyle/>
          <a:p>
            <a:r>
              <a:rPr lang="en-US" dirty="0"/>
              <a:t>Experiments will be case study based.</a:t>
            </a:r>
          </a:p>
          <a:p>
            <a:r>
              <a:rPr lang="en-US" dirty="0"/>
              <a:t>Project will be done in Hackathon.</a:t>
            </a:r>
          </a:p>
          <a:p>
            <a:r>
              <a:rPr lang="en-US" dirty="0"/>
              <a:t>Continuous Evaluation 2 marks per lab</a:t>
            </a:r>
          </a:p>
          <a:p>
            <a:r>
              <a:rPr lang="en-US" dirty="0"/>
              <a:t>Bonus Question after every two weeks.</a:t>
            </a:r>
          </a:p>
          <a:p>
            <a:r>
              <a:rPr lang="en-US" dirty="0"/>
              <a:t>Leader Board will be maintained, and students will get rewarded. </a:t>
            </a:r>
          </a:p>
          <a:p>
            <a:endParaRPr lang="en-IN" dirty="0"/>
          </a:p>
        </p:txBody>
      </p:sp>
    </p:spTree>
    <p:extLst>
      <p:ext uri="{BB962C8B-B14F-4D97-AF65-F5344CB8AC3E}">
        <p14:creationId xmlns:p14="http://schemas.microsoft.com/office/powerpoint/2010/main" val="739008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807F70BA-21EF-4B7D-ACFF-D02E136D44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7D487A9C-B45A-450B-B04B-02570D8F41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C56948-B944-4EAA-A601-1C3F289A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3EFFD07-1C36-4595-9832-727669712C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A5917E5-3154-42BC-8308-71C3D44DB4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B05D64D-A9ED-421A-9ABE-761977A815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5E49393-F5BE-4823-92E3-7A624F7EAA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6035503-21C0-4568-B46B-90BB750327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CACA2B-D1AF-419E-BFBF-413F69DFDB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284408D-F3CE-466F-A0C8-D27F2BCFC6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2C5065B-1474-4D66-99DB-CFEF811C0F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C6F4B51-92DC-4003-A3E7-28710D57AB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D5C13CE-E4FE-4F85-BC09-9C950ED752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51C5D97-1CDA-475E-BAC6-EE58999872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B712EBA-54FF-45FE-9A4E-98C0C0EC23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0AB49E-A89E-4B6C-AAAA-96E326D154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E63E817-E471-4A64-9EF6-FFB1FBB348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4BB2927-CDAC-455A-8D26-8582DD13DD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8E42F79-594B-4397-8A30-281228EF99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E578AA8-0A5F-4BAA-AAFC-8A1E07838B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BA6CB24-165E-4D82-A315-18FFF8ABC6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A7AFC89-7922-47E2-8920-9883AF13C2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2D63DEE-348A-4118-952F-DCD6FC1B6D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A17409-8146-400D-A3C1-1E93FE2056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1B7B93-01A0-4FDD-A6E1-5729577818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D3948D1-38CD-41AC-BBE8-291A85A703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633F3FE-70B6-41BD-A2D7-F9A53AB38E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9D1DD0D-9D4A-41EA-9650-F8215D949B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148EE7C-8DC4-4A31-A981-8F838EA8FA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7F7EC5C-3015-4A5E-A9E3-B53F5293D2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D7AF31F-4674-411A-837A-ED991478D2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D3DAED2-414E-42E1-998A-6D7EF4A4D0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5" name="Right Triangle 44">
            <a:extLst>
              <a:ext uri="{FF2B5EF4-FFF2-40B4-BE49-F238E27FC236}">
                <a16:creationId xmlns:a16="http://schemas.microsoft.com/office/drawing/2014/main" id="{9E92C66B-792F-479F-B983-F47FEE1AB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2530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6F4AF88-CA18-49E2-A188-661AA4DAC9EA}"/>
              </a:ext>
            </a:extLst>
          </p:cNvPr>
          <p:cNvSpPr>
            <a:spLocks noGrp="1"/>
          </p:cNvSpPr>
          <p:nvPr>
            <p:ph type="title"/>
          </p:nvPr>
        </p:nvSpPr>
        <p:spPr>
          <a:xfrm>
            <a:off x="691079" y="725952"/>
            <a:ext cx="5818396" cy="1362156"/>
          </a:xfrm>
        </p:spPr>
        <p:txBody>
          <a:bodyPr>
            <a:normAutofit/>
          </a:bodyPr>
          <a:lstStyle/>
          <a:p>
            <a:pPr>
              <a:lnSpc>
                <a:spcPct val="90000"/>
              </a:lnSpc>
            </a:pPr>
            <a:r>
              <a:rPr lang="en-IN">
                <a:effectLst/>
                <a:latin typeface="Calibri" panose="020F0502020204030204" pitchFamily="34" charset="0"/>
                <a:ea typeface="Times New Roman" panose="02020603050405020304" pitchFamily="18" charset="0"/>
              </a:rPr>
              <a:t>Lab Tools</a:t>
            </a:r>
            <a:br>
              <a:rPr lang="en-IN">
                <a:effectLst/>
                <a:latin typeface="Calibri" panose="020F0502020204030204" pitchFamily="34" charset="0"/>
                <a:ea typeface="Calibri" panose="020F0502020204030204" pitchFamily="34" charset="0"/>
              </a:rPr>
            </a:br>
            <a:endParaRPr lang="en-IN"/>
          </a:p>
        </p:txBody>
      </p:sp>
      <p:sp>
        <p:nvSpPr>
          <p:cNvPr id="3" name="Content Placeholder 2">
            <a:extLst>
              <a:ext uri="{FF2B5EF4-FFF2-40B4-BE49-F238E27FC236}">
                <a16:creationId xmlns:a16="http://schemas.microsoft.com/office/drawing/2014/main" id="{41B7B738-27B7-46D1-8891-9DC2FA725C5B}"/>
              </a:ext>
            </a:extLst>
          </p:cNvPr>
          <p:cNvSpPr>
            <a:spLocks noGrp="1"/>
          </p:cNvSpPr>
          <p:nvPr>
            <p:ph idx="1"/>
          </p:nvPr>
        </p:nvSpPr>
        <p:spPr>
          <a:xfrm>
            <a:off x="691079" y="2340131"/>
            <a:ext cx="6203488" cy="3791918"/>
          </a:xfrm>
        </p:spPr>
        <p:txBody>
          <a:bodyPr>
            <a:normAutofit/>
          </a:bodyPr>
          <a:lstStyle/>
          <a:p>
            <a:r>
              <a:rPr lang="en-US" sz="1800" dirty="0">
                <a:effectLst/>
                <a:latin typeface="Times New Roman" panose="02020603050405020304" pitchFamily="18" charset="0"/>
                <a:ea typeface="Times New Roman" panose="02020603050405020304" pitchFamily="18" charset="0"/>
              </a:rPr>
              <a:t>Python</a:t>
            </a:r>
          </a:p>
          <a:p>
            <a:pPr lvl="1"/>
            <a:r>
              <a:rPr lang="en-US" sz="1600" dirty="0">
                <a:effectLst/>
                <a:latin typeface="Times New Roman" panose="02020603050405020304" pitchFamily="18" charset="0"/>
                <a:ea typeface="Times New Roman" panose="02020603050405020304" pitchFamily="18" charset="0"/>
              </a:rPr>
              <a:t>Anaconda </a:t>
            </a:r>
          </a:p>
          <a:p>
            <a:pPr lvl="1"/>
            <a:r>
              <a:rPr lang="en-US" sz="1600" dirty="0">
                <a:effectLst/>
                <a:latin typeface="Times New Roman" panose="02020603050405020304" pitchFamily="18" charset="0"/>
                <a:ea typeface="Times New Roman" panose="02020603050405020304" pitchFamily="18" charset="0"/>
              </a:rPr>
              <a:t>Google </a:t>
            </a:r>
            <a:r>
              <a:rPr lang="en-US" sz="1600" dirty="0" err="1">
                <a:effectLst/>
                <a:latin typeface="Times New Roman" panose="02020603050405020304" pitchFamily="18" charset="0"/>
                <a:ea typeface="Times New Roman" panose="02020603050405020304" pitchFamily="18" charset="0"/>
              </a:rPr>
              <a:t>colab</a:t>
            </a:r>
            <a:endParaRPr lang="en-IN" dirty="0"/>
          </a:p>
        </p:txBody>
      </p:sp>
      <p:pic>
        <p:nvPicPr>
          <p:cNvPr id="7" name="Graphic 6" descr="Laptop Secure">
            <a:extLst>
              <a:ext uri="{FF2B5EF4-FFF2-40B4-BE49-F238E27FC236}">
                <a16:creationId xmlns:a16="http://schemas.microsoft.com/office/drawing/2014/main" id="{D28E90D8-797F-20E1-4FF3-4504B52236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87094" y="1231415"/>
            <a:ext cx="4401655" cy="4401655"/>
          </a:xfrm>
          <a:prstGeom prst="rect">
            <a:avLst/>
          </a:prstGeom>
        </p:spPr>
      </p:pic>
    </p:spTree>
    <p:extLst>
      <p:ext uri="{BB962C8B-B14F-4D97-AF65-F5344CB8AC3E}">
        <p14:creationId xmlns:p14="http://schemas.microsoft.com/office/powerpoint/2010/main" val="4208869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2" name="Group 11">
            <a:extLst>
              <a:ext uri="{FF2B5EF4-FFF2-40B4-BE49-F238E27FC236}">
                <a16:creationId xmlns:a16="http://schemas.microsoft.com/office/drawing/2014/main" id="{807F70BA-21EF-4B7D-ACFF-D02E136D44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7D487A9C-B45A-450B-B04B-02570D8F41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9C56948-B944-4EAA-A601-1C3F289A7C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3EFFD07-1C36-4595-9832-727669712C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A5917E5-3154-42BC-8308-71C3D44DB4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B05D64D-A9ED-421A-9ABE-761977A815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5E49393-F5BE-4823-92E3-7A624F7EAA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6035503-21C0-4568-B46B-90BB750327C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CACA2B-D1AF-419E-BFBF-413F69DFDB8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284408D-F3CE-466F-A0C8-D27F2BCFC6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2C5065B-1474-4D66-99DB-CFEF811C0F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C6F4B51-92DC-4003-A3E7-28710D57AB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D5C13CE-E4FE-4F85-BC09-9C950ED752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51C5D97-1CDA-475E-BAC6-EE58999872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B712EBA-54FF-45FE-9A4E-98C0C0EC23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E0AB49E-A89E-4B6C-AAAA-96E326D154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E63E817-E471-4A64-9EF6-FFB1FBB348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4BB2927-CDAC-455A-8D26-8582DD13DD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8E42F79-594B-4397-8A30-281228EF993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E578AA8-0A5F-4BAA-AAFC-8A1E07838B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BA6CB24-165E-4D82-A315-18FFF8ABC6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A7AFC89-7922-47E2-8920-9883AF13C2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2D63DEE-348A-4118-952F-DCD6FC1B6D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A17409-8146-400D-A3C1-1E93FE2056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1B7B93-01A0-4FDD-A6E1-5729577818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D3948D1-38CD-41AC-BBE8-291A85A703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633F3FE-70B6-41BD-A2D7-F9A53AB38EB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9D1DD0D-9D4A-41EA-9650-F8215D949B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148EE7C-8DC4-4A31-A981-8F838EA8FA0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7F7EC5C-3015-4A5E-A9E3-B53F5293D2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D7AF31F-4674-411A-837A-ED991478D2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D3DAED2-414E-42E1-998A-6D7EF4A4D06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5" name="Right Triangle 44">
            <a:extLst>
              <a:ext uri="{FF2B5EF4-FFF2-40B4-BE49-F238E27FC236}">
                <a16:creationId xmlns:a16="http://schemas.microsoft.com/office/drawing/2014/main" id="{9E92C66B-792F-479F-B983-F47FEE1AB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4" y="1525300"/>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3F500D3-02AC-4541-A3EB-289722FB8419}"/>
              </a:ext>
            </a:extLst>
          </p:cNvPr>
          <p:cNvSpPr>
            <a:spLocks noGrp="1"/>
          </p:cNvSpPr>
          <p:nvPr>
            <p:ph type="title"/>
          </p:nvPr>
        </p:nvSpPr>
        <p:spPr>
          <a:xfrm>
            <a:off x="691079" y="725952"/>
            <a:ext cx="5818396" cy="1362156"/>
          </a:xfrm>
        </p:spPr>
        <p:txBody>
          <a:bodyPr>
            <a:normAutofit/>
          </a:bodyPr>
          <a:lstStyle/>
          <a:p>
            <a:r>
              <a:rPr lang="en-IN" dirty="0">
                <a:latin typeface="Calibri" panose="020F0502020204030204" pitchFamily="34" charset="0"/>
                <a:ea typeface="Times New Roman" panose="02020603050405020304" pitchFamily="18" charset="0"/>
              </a:rPr>
              <a:t>MOOC course </a:t>
            </a:r>
            <a:endParaRPr lang="en-IN" dirty="0"/>
          </a:p>
        </p:txBody>
      </p:sp>
      <p:sp>
        <p:nvSpPr>
          <p:cNvPr id="3" name="Content Placeholder 2">
            <a:extLst>
              <a:ext uri="{FF2B5EF4-FFF2-40B4-BE49-F238E27FC236}">
                <a16:creationId xmlns:a16="http://schemas.microsoft.com/office/drawing/2014/main" id="{2E5DF22D-573E-45F9-86EA-27000D62D29B}"/>
              </a:ext>
            </a:extLst>
          </p:cNvPr>
          <p:cNvSpPr>
            <a:spLocks noGrp="1"/>
          </p:cNvSpPr>
          <p:nvPr>
            <p:ph idx="1"/>
          </p:nvPr>
        </p:nvSpPr>
        <p:spPr>
          <a:xfrm>
            <a:off x="691079" y="2340131"/>
            <a:ext cx="5818396" cy="3791918"/>
          </a:xfrm>
        </p:spPr>
        <p:txBody>
          <a:bodyPr>
            <a:normAutofit/>
          </a:bodyPr>
          <a:lstStyle/>
          <a:p>
            <a:r>
              <a:rPr lang="en-US" dirty="0">
                <a:effectLst/>
                <a:latin typeface="Times New Roman" panose="02020603050405020304" pitchFamily="18" charset="0"/>
                <a:ea typeface="Times New Roman" panose="02020603050405020304" pitchFamily="18" charset="0"/>
              </a:rPr>
              <a:t>Introduction to Artificial Intelligence (AI) (</a:t>
            </a:r>
            <a:r>
              <a:rPr lang="en-US" u="sng" dirty="0">
                <a:effectLst/>
                <a:latin typeface="Times New Roman" panose="02020603050405020304" pitchFamily="18" charset="0"/>
                <a:ea typeface="Times New Roman" panose="02020603050405020304" pitchFamily="18" charset="0"/>
                <a:hlinkClick r:id="rId2"/>
              </a:rPr>
              <a:t>https://www.coursera.org/learn/introduction-to-ai</a:t>
            </a:r>
            <a:r>
              <a:rPr lang="en-US" dirty="0">
                <a:effectLst/>
                <a:latin typeface="Times New Roman" panose="02020603050405020304" pitchFamily="18" charset="0"/>
                <a:ea typeface="Times New Roman" panose="02020603050405020304" pitchFamily="18" charset="0"/>
              </a:rPr>
              <a:t>)</a:t>
            </a:r>
          </a:p>
          <a:p>
            <a:r>
              <a:rPr lang="en-US" dirty="0">
                <a:effectLst/>
                <a:latin typeface="Times New Roman" panose="02020603050405020304" pitchFamily="18" charset="0"/>
                <a:ea typeface="Times New Roman" panose="02020603050405020304" pitchFamily="18" charset="0"/>
              </a:rPr>
              <a:t>IBM Machine Learning Professional Certificate</a:t>
            </a:r>
          </a:p>
          <a:p>
            <a:pPr marL="0" indent="0">
              <a:buNone/>
            </a:pPr>
            <a:r>
              <a:rPr lang="en-US" dirty="0">
                <a:latin typeface="Times New Roman" panose="02020603050405020304" pitchFamily="18" charset="0"/>
                <a:ea typeface="Times New Roman" panose="02020603050405020304" pitchFamily="18" charset="0"/>
              </a:rPr>
              <a:t> (</a:t>
            </a:r>
            <a:r>
              <a:rPr lang="en-US" dirty="0">
                <a:latin typeface="Times New Roman" panose="02020603050405020304" pitchFamily="18" charset="0"/>
                <a:ea typeface="Times New Roman" panose="02020603050405020304" pitchFamily="18" charset="0"/>
                <a:hlinkClick r:id="rId3"/>
              </a:rPr>
              <a:t>https://www.coursera.org/professional-certificates/ibm-machine-learning</a:t>
            </a:r>
            <a:r>
              <a:rPr lang="en-US" dirty="0">
                <a:latin typeface="Times New Roman" panose="02020603050405020304" pitchFamily="18" charset="0"/>
                <a:ea typeface="Times New Roman" panose="02020603050405020304" pitchFamily="18" charset="0"/>
              </a:rPr>
              <a:t>)</a:t>
            </a:r>
          </a:p>
          <a:p>
            <a:pPr marL="0" indent="0">
              <a:buNone/>
            </a:pPr>
            <a:endParaRPr lang="en-US" dirty="0">
              <a:latin typeface="Times New Roman" panose="02020603050405020304" pitchFamily="18" charset="0"/>
              <a:ea typeface="Times New Roman" panose="02020603050405020304" pitchFamily="18" charset="0"/>
            </a:endParaRPr>
          </a:p>
          <a:p>
            <a:endParaRPr lang="en-IN" dirty="0"/>
          </a:p>
        </p:txBody>
      </p:sp>
      <p:pic>
        <p:nvPicPr>
          <p:cNvPr id="7" name="Graphic 6" descr="Head with Gears">
            <a:extLst>
              <a:ext uri="{FF2B5EF4-FFF2-40B4-BE49-F238E27FC236}">
                <a16:creationId xmlns:a16="http://schemas.microsoft.com/office/drawing/2014/main" id="{8E3C2F5E-8475-FCD4-21FC-E6B22C4A55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87094" y="1231415"/>
            <a:ext cx="4401655" cy="4401655"/>
          </a:xfrm>
          <a:prstGeom prst="rect">
            <a:avLst/>
          </a:prstGeom>
        </p:spPr>
      </p:pic>
    </p:spTree>
    <p:extLst>
      <p:ext uri="{BB962C8B-B14F-4D97-AF65-F5344CB8AC3E}">
        <p14:creationId xmlns:p14="http://schemas.microsoft.com/office/powerpoint/2010/main" val="3475297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48" name="Group 11">
            <a:extLst>
              <a:ext uri="{FF2B5EF4-FFF2-40B4-BE49-F238E27FC236}">
                <a16:creationId xmlns:a16="http://schemas.microsoft.com/office/drawing/2014/main" id="{5591A4A5-C00F-4B45-9735-FD2841BF34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3" name="Straight Connector 12">
              <a:extLst>
                <a:ext uri="{FF2B5EF4-FFF2-40B4-BE49-F238E27FC236}">
                  <a16:creationId xmlns:a16="http://schemas.microsoft.com/office/drawing/2014/main" id="{7A16FDB6-C8B8-4BB9-B5F6-C9E7D1549A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65D67BC-2831-45D1-804D-2B848B7FF61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254059-39EC-48CC-B948-9EE6B05517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3E0572-7D5E-4FAA-B67C-23A9C6D715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C5F1231-CF22-4258-B764-592B6CB8DC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92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B2C5387-42A2-4464-BF18-E70B0227B9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931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926F39D-AFC8-4FF6-9211-84AA777176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4271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D812696-9AF7-4D2B-A041-80C015F33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2610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E6CB557-1E5B-4D2D-9330-8EB4AF7307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0949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03A4B30-3A15-4294-9BED-E7317857F0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09289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E7B8343-CDF9-4023-9FBF-F4ADE601B2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762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BB30BD5-639D-4F53-BC6C-2A8D0FFFE5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059680"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D7E1947-04B8-4F0B-9E3C-FC4E26D618F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043074"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3EDB6D6-D309-48D4-87F4-AAED7C57C7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026468"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F2E163F-B043-43B7-85CE-36F2136BAB3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009862"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F6CB03C-E3B1-4D22-ABA3-986CC09FB30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9B41E31-EE5F-423F-8B88-3B56009A34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59D4FE6-B271-4427-8273-0B80EF13668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1459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F7D26D0-83A1-41B0-82E3-FB5D3E93EE7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57478"/>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7E47C02-EBB8-4368-815C-FEDA23368D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0035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E61DA55-8618-4048-A65A-41E072D9FF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343240"/>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DFC058B-6608-4509-92E1-D4D0D5BD57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886121"/>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E3652A3-36D6-4E0C-B7FB-52CD69E9CF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429002"/>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BF82BE6-B2D5-4FA1-98B4-1E0072C391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971883"/>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ECA553C-C7B8-4353-BC4C-D622087D6F1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514764"/>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F802227-5CA9-40B4-870E-495C7899C7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057645"/>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1A19F9E-BB49-4808-8481-77F848C2F4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600526"/>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53A57BE-F139-4C31-8201-477E20DD2A9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9F800EC-2D85-47C7-BFB8-B146DD929C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143407"/>
              <a:ext cx="12192000" cy="0"/>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478BA6D-3F48-40B1-8227-830029B62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84225" y="171716"/>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21E6C45-0A76-456E-BDD6-3DCB661262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508412" y="173267"/>
              <a:ext cx="0" cy="6511464"/>
            </a:xfrm>
            <a:prstGeom prst="line">
              <a:avLst/>
            </a:prstGeom>
            <a:ln w="12700">
              <a:solidFill>
                <a:srgbClr val="BCBCBC">
                  <a:alpha val="29804"/>
                </a:srgbClr>
              </a:solidFill>
              <a:prstDash val="sysDot"/>
            </a:ln>
          </p:spPr>
          <p:style>
            <a:lnRef idx="1">
              <a:schemeClr val="accent1"/>
            </a:lnRef>
            <a:fillRef idx="0">
              <a:schemeClr val="accent1"/>
            </a:fillRef>
            <a:effectRef idx="0">
              <a:schemeClr val="accent1"/>
            </a:effectRef>
            <a:fontRef idx="minor">
              <a:schemeClr val="tx1"/>
            </a:fontRef>
          </p:style>
        </p:cxnSp>
      </p:grpSp>
      <p:sp>
        <p:nvSpPr>
          <p:cNvPr id="49" name="Right Triangle 44">
            <a:extLst>
              <a:ext uri="{FF2B5EF4-FFF2-40B4-BE49-F238E27FC236}">
                <a16:creationId xmlns:a16="http://schemas.microsoft.com/office/drawing/2014/main" id="{3C541D4F-11C2-4F36-B2A3-AB9028F2A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1093" y="2059094"/>
            <a:ext cx="568289" cy="568289"/>
          </a:xfrm>
          <a:prstGeom prst="rtTriangl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028C4A9-C83D-4097-8606-6071937AB82D}"/>
              </a:ext>
            </a:extLst>
          </p:cNvPr>
          <p:cNvSpPr>
            <a:spLocks noGrp="1"/>
          </p:cNvSpPr>
          <p:nvPr>
            <p:ph type="title"/>
          </p:nvPr>
        </p:nvSpPr>
        <p:spPr>
          <a:xfrm>
            <a:off x="691079" y="725952"/>
            <a:ext cx="4038652" cy="1881178"/>
          </a:xfrm>
        </p:spPr>
        <p:txBody>
          <a:bodyPr>
            <a:normAutofit/>
          </a:bodyPr>
          <a:lstStyle/>
          <a:p>
            <a:r>
              <a:rPr lang="en-IN">
                <a:effectLst/>
                <a:latin typeface="Calibri" panose="020F0502020204030204" pitchFamily="34" charset="0"/>
                <a:ea typeface="Times New Roman" panose="02020603050405020304" pitchFamily="18" charset="0"/>
              </a:rPr>
              <a:t>Expert talk plan</a:t>
            </a:r>
            <a:br>
              <a:rPr lang="en-IN">
                <a:effectLst/>
                <a:latin typeface="Calibri" panose="020F0502020204030204" pitchFamily="34" charset="0"/>
                <a:ea typeface="Calibri" panose="020F0502020204030204" pitchFamily="34" charset="0"/>
              </a:rPr>
            </a:br>
            <a:endParaRPr lang="en-IN" dirty="0"/>
          </a:p>
        </p:txBody>
      </p:sp>
      <p:sp>
        <p:nvSpPr>
          <p:cNvPr id="3" name="Content Placeholder 2">
            <a:extLst>
              <a:ext uri="{FF2B5EF4-FFF2-40B4-BE49-F238E27FC236}">
                <a16:creationId xmlns:a16="http://schemas.microsoft.com/office/drawing/2014/main" id="{CF40DB6A-5E8C-44E0-9E54-4757D18EEFD5}"/>
              </a:ext>
            </a:extLst>
          </p:cNvPr>
          <p:cNvSpPr>
            <a:spLocks noGrp="1"/>
          </p:cNvSpPr>
          <p:nvPr>
            <p:ph idx="1"/>
          </p:nvPr>
        </p:nvSpPr>
        <p:spPr>
          <a:xfrm>
            <a:off x="691079" y="2886117"/>
            <a:ext cx="4038652" cy="3276824"/>
          </a:xfrm>
        </p:spPr>
        <p:txBody>
          <a:bodyPr>
            <a:normAutofit/>
          </a:bodyPr>
          <a:lstStyle/>
          <a:p>
            <a:r>
              <a:rPr lang="en-US">
                <a:effectLst/>
                <a:latin typeface="Times New Roman" panose="02020603050405020304" pitchFamily="18" charset="0"/>
                <a:ea typeface="Times New Roman" panose="02020603050405020304" pitchFamily="18" charset="0"/>
              </a:rPr>
              <a:t>Dr. Amit </a:t>
            </a:r>
            <a:r>
              <a:rPr lang="en-US" err="1">
                <a:effectLst/>
                <a:latin typeface="Times New Roman" panose="02020603050405020304" pitchFamily="18" charset="0"/>
                <a:ea typeface="Times New Roman" panose="02020603050405020304" pitchFamily="18" charset="0"/>
              </a:rPr>
              <a:t>Sangroya</a:t>
            </a:r>
            <a:r>
              <a:rPr lang="en-US">
                <a:effectLst/>
                <a:latin typeface="Times New Roman" panose="02020603050405020304" pitchFamily="18" charset="0"/>
                <a:ea typeface="Times New Roman" panose="02020603050405020304" pitchFamily="18" charset="0"/>
              </a:rPr>
              <a:t>, TCS Research and Innovation Labs, TATA Consultancy Services. Last week of August.</a:t>
            </a:r>
            <a:endParaRPr lang="en-IN">
              <a:effectLst/>
              <a:latin typeface="Times New Roman" panose="02020603050405020304" pitchFamily="18" charset="0"/>
              <a:ea typeface="Times New Roman" panose="02020603050405020304" pitchFamily="18" charset="0"/>
            </a:endParaRPr>
          </a:p>
          <a:p>
            <a:endParaRPr lang="en-IN" dirty="0"/>
          </a:p>
        </p:txBody>
      </p:sp>
      <p:pic>
        <p:nvPicPr>
          <p:cNvPr id="50" name="Graphic 6" descr="Blog">
            <a:extLst>
              <a:ext uri="{FF2B5EF4-FFF2-40B4-BE49-F238E27FC236}">
                <a16:creationId xmlns:a16="http://schemas.microsoft.com/office/drawing/2014/main" id="{8D4F41CA-BB3A-DA8C-98F0-AE1F5C7B04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00024" y="729344"/>
            <a:ext cx="5414060" cy="5414060"/>
          </a:xfrm>
          <a:prstGeom prst="rect">
            <a:avLst/>
          </a:prstGeom>
        </p:spPr>
      </p:pic>
    </p:spTree>
    <p:extLst>
      <p:ext uri="{BB962C8B-B14F-4D97-AF65-F5344CB8AC3E}">
        <p14:creationId xmlns:p14="http://schemas.microsoft.com/office/powerpoint/2010/main" val="3576118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11B3E-99DF-4119-ABDA-4B779EA93EF3}"/>
              </a:ext>
            </a:extLst>
          </p:cNvPr>
          <p:cNvSpPr>
            <a:spLocks noGrp="1"/>
          </p:cNvSpPr>
          <p:nvPr>
            <p:ph type="title"/>
          </p:nvPr>
        </p:nvSpPr>
        <p:spPr>
          <a:xfrm>
            <a:off x="690563" y="209047"/>
            <a:ext cx="10325000" cy="745040"/>
          </a:xfrm>
        </p:spPr>
        <p:txBody>
          <a:bodyPr>
            <a:normAutofit fontScale="90000"/>
          </a:bodyPr>
          <a:lstStyle/>
          <a:p>
            <a:r>
              <a:rPr lang="en-US" dirty="0"/>
              <a:t>Course Path</a:t>
            </a:r>
            <a:endParaRPr lang="en-IN" dirty="0"/>
          </a:p>
        </p:txBody>
      </p:sp>
      <p:graphicFrame>
        <p:nvGraphicFramePr>
          <p:cNvPr id="4" name="Content Placeholder 3">
            <a:extLst>
              <a:ext uri="{FF2B5EF4-FFF2-40B4-BE49-F238E27FC236}">
                <a16:creationId xmlns:a16="http://schemas.microsoft.com/office/drawing/2014/main" id="{376B0D11-5629-4609-80EA-E9E6E0C3AB61}"/>
              </a:ext>
            </a:extLst>
          </p:cNvPr>
          <p:cNvGraphicFramePr>
            <a:graphicFrameLocks noGrp="1"/>
          </p:cNvGraphicFramePr>
          <p:nvPr>
            <p:ph idx="1"/>
            <p:extLst>
              <p:ext uri="{D42A27DB-BD31-4B8C-83A1-F6EECF244321}">
                <p14:modId xmlns:p14="http://schemas.microsoft.com/office/powerpoint/2010/main" val="2443087915"/>
              </p:ext>
            </p:extLst>
          </p:nvPr>
        </p:nvGraphicFramePr>
        <p:xfrm>
          <a:off x="491055" y="1086678"/>
          <a:ext cx="11209889" cy="56586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8500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17B82-D757-4DAE-A7A3-BA2BE3E5C683}"/>
              </a:ext>
            </a:extLst>
          </p:cNvPr>
          <p:cNvSpPr>
            <a:spLocks noGrp="1"/>
          </p:cNvSpPr>
          <p:nvPr>
            <p:ph type="title"/>
          </p:nvPr>
        </p:nvSpPr>
        <p:spPr>
          <a:xfrm>
            <a:off x="691079" y="301158"/>
            <a:ext cx="10325000" cy="652275"/>
          </a:xfrm>
        </p:spPr>
        <p:txBody>
          <a:bodyPr>
            <a:normAutofit fontScale="90000"/>
          </a:bodyPr>
          <a:lstStyle/>
          <a:p>
            <a:r>
              <a:rPr lang="en-US" dirty="0"/>
              <a:t>Importance of the course</a:t>
            </a:r>
            <a:endParaRPr lang="en-IN" dirty="0"/>
          </a:p>
        </p:txBody>
      </p:sp>
      <p:sp>
        <p:nvSpPr>
          <p:cNvPr id="3" name="Content Placeholder 2">
            <a:extLst>
              <a:ext uri="{FF2B5EF4-FFF2-40B4-BE49-F238E27FC236}">
                <a16:creationId xmlns:a16="http://schemas.microsoft.com/office/drawing/2014/main" id="{E46E2624-66A8-4CE3-BC23-112690E72DEE}"/>
              </a:ext>
            </a:extLst>
          </p:cNvPr>
          <p:cNvSpPr>
            <a:spLocks noGrp="1"/>
          </p:cNvSpPr>
          <p:nvPr>
            <p:ph idx="1"/>
          </p:nvPr>
        </p:nvSpPr>
        <p:spPr>
          <a:xfrm>
            <a:off x="691079" y="1245704"/>
            <a:ext cx="10325000" cy="4658863"/>
          </a:xfrm>
        </p:spPr>
        <p:txBody>
          <a:bodyPr>
            <a:normAutofit/>
          </a:bodyPr>
          <a:lstStyle/>
          <a:p>
            <a:pPr marL="0" indent="0">
              <a:buNone/>
            </a:pPr>
            <a:r>
              <a:rPr lang="en-US" sz="2400" dirty="0">
                <a:solidFill>
                  <a:srgbClr val="333333"/>
                </a:solidFill>
                <a:latin typeface="Times New Roman" panose="02020603050405020304" pitchFamily="18" charset="0"/>
                <a:ea typeface="Times New Roman" panose="02020603050405020304" pitchFamily="18" charset="0"/>
              </a:rPr>
              <a:t>Students will get </a:t>
            </a:r>
            <a:r>
              <a:rPr lang="en-US" sz="2400" dirty="0">
                <a:solidFill>
                  <a:srgbClr val="333333"/>
                </a:solidFill>
                <a:effectLst/>
                <a:latin typeface="Times New Roman" panose="02020603050405020304" pitchFamily="18" charset="0"/>
                <a:ea typeface="Times New Roman" panose="02020603050405020304" pitchFamily="18" charset="0"/>
              </a:rPr>
              <a:t>rigorous training on the fundamental concepts, algorithms, and theories in artificial intelligence and machine learning. </a:t>
            </a:r>
          </a:p>
          <a:p>
            <a:pPr marL="514350" indent="-285750">
              <a:spcBef>
                <a:spcPts val="795"/>
              </a:spcBef>
            </a:pPr>
            <a:r>
              <a:rPr lang="en-US" sz="2400" dirty="0">
                <a:solidFill>
                  <a:srgbClr val="333333"/>
                </a:solidFill>
                <a:effectLst/>
                <a:latin typeface="Times New Roman" panose="02020603050405020304" pitchFamily="18" charset="0"/>
                <a:ea typeface="Times New Roman" panose="02020603050405020304" pitchFamily="18" charset="0"/>
              </a:rPr>
              <a:t>Articulate various supervised and unsupervised machine learning approaches.</a:t>
            </a:r>
            <a:endParaRPr lang="en-IN" sz="2400" dirty="0">
              <a:effectLst/>
              <a:latin typeface="Times New Roman" panose="02020603050405020304" pitchFamily="18" charset="0"/>
              <a:ea typeface="Times New Roman" panose="02020603050405020304" pitchFamily="18" charset="0"/>
            </a:endParaRPr>
          </a:p>
          <a:p>
            <a:pPr marL="514350" indent="-285750">
              <a:spcBef>
                <a:spcPts val="720"/>
              </a:spcBef>
            </a:pPr>
            <a:r>
              <a:rPr lang="en-US" sz="2400" dirty="0">
                <a:solidFill>
                  <a:srgbClr val="333333"/>
                </a:solidFill>
                <a:effectLst/>
                <a:latin typeface="Times New Roman" panose="02020603050405020304" pitchFamily="18" charset="0"/>
                <a:ea typeface="Times New Roman" panose="02020603050405020304" pitchFamily="18" charset="0"/>
              </a:rPr>
              <a:t>Build and evaluate models generated from data.</a:t>
            </a:r>
            <a:endParaRPr lang="en-IN" sz="2400" dirty="0">
              <a:effectLst/>
              <a:latin typeface="Times New Roman" panose="02020603050405020304" pitchFamily="18" charset="0"/>
              <a:ea typeface="Times New Roman" panose="02020603050405020304" pitchFamily="18" charset="0"/>
            </a:endParaRPr>
          </a:p>
          <a:p>
            <a:pPr marL="514350" indent="-285750">
              <a:spcBef>
                <a:spcPts val="795"/>
              </a:spcBef>
            </a:pPr>
            <a:r>
              <a:rPr lang="en-US" sz="2400" dirty="0">
                <a:solidFill>
                  <a:srgbClr val="333333"/>
                </a:solidFill>
                <a:effectLst/>
                <a:latin typeface="Times New Roman" panose="02020603050405020304" pitchFamily="18" charset="0"/>
                <a:ea typeface="Times New Roman" panose="02020603050405020304" pitchFamily="18" charset="0"/>
              </a:rPr>
              <a:t>Implement systems to solve real life problem using AI and Machine Learning approaches.</a:t>
            </a:r>
            <a:endParaRPr lang="en-IN" sz="2400" dirty="0">
              <a:effectLst/>
              <a:latin typeface="Times New Roman" panose="02020603050405020304" pitchFamily="18" charset="0"/>
              <a:ea typeface="Times New Roman" panose="02020603050405020304" pitchFamily="18" charset="0"/>
            </a:endParaRPr>
          </a:p>
          <a:p>
            <a:endParaRPr lang="en-IN" sz="2400" dirty="0">
              <a:effectLst/>
              <a:latin typeface="Times New Roman" panose="02020603050405020304" pitchFamily="18" charset="0"/>
              <a:ea typeface="Times New Roman" panose="02020603050405020304" pitchFamily="18" charset="0"/>
            </a:endParaRPr>
          </a:p>
          <a:p>
            <a:endParaRPr lang="en-US" sz="2800" dirty="0"/>
          </a:p>
        </p:txBody>
      </p:sp>
    </p:spTree>
    <p:extLst>
      <p:ext uri="{BB962C8B-B14F-4D97-AF65-F5344CB8AC3E}">
        <p14:creationId xmlns:p14="http://schemas.microsoft.com/office/powerpoint/2010/main" val="3859674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FA92-99EA-4B58-9A3C-5B56B9590250}"/>
              </a:ext>
            </a:extLst>
          </p:cNvPr>
          <p:cNvSpPr>
            <a:spLocks noGrp="1"/>
          </p:cNvSpPr>
          <p:nvPr>
            <p:ph type="title"/>
          </p:nvPr>
        </p:nvSpPr>
        <p:spPr/>
        <p:txBody>
          <a:bodyPr/>
          <a:lstStyle/>
          <a:p>
            <a:r>
              <a:rPr lang="en-US" dirty="0"/>
              <a:t>Machine Learning Importance </a:t>
            </a:r>
            <a:endParaRPr lang="en-IN" dirty="0"/>
          </a:p>
        </p:txBody>
      </p:sp>
      <p:sp>
        <p:nvSpPr>
          <p:cNvPr id="3" name="Content Placeholder 2">
            <a:extLst>
              <a:ext uri="{FF2B5EF4-FFF2-40B4-BE49-F238E27FC236}">
                <a16:creationId xmlns:a16="http://schemas.microsoft.com/office/drawing/2014/main" id="{CFC26DBC-FBE6-42CC-89AF-D6951CCD87C7}"/>
              </a:ext>
            </a:extLst>
          </p:cNvPr>
          <p:cNvSpPr>
            <a:spLocks noGrp="1"/>
          </p:cNvSpPr>
          <p:nvPr>
            <p:ph idx="1"/>
          </p:nvPr>
        </p:nvSpPr>
        <p:spPr/>
        <p:txBody>
          <a:bodyPr/>
          <a:lstStyle/>
          <a:p>
            <a:pPr algn="just"/>
            <a:r>
              <a:rPr lang="en-US" b="0" i="0" dirty="0">
                <a:solidFill>
                  <a:srgbClr val="000000"/>
                </a:solidFill>
                <a:effectLst/>
                <a:latin typeface="proxima_novaregular"/>
              </a:rPr>
              <a:t>Machine learning has inserted itself into the fiber of our everyday lives – even without us noticing. </a:t>
            </a:r>
            <a:r>
              <a:rPr lang="en-US" b="0" i="0" u="none" strike="noStrike" dirty="0">
                <a:solidFill>
                  <a:srgbClr val="00AEFF"/>
                </a:solidFill>
                <a:effectLst/>
                <a:latin typeface="proxima_novaregular"/>
              </a:rPr>
              <a:t>Machine learning algorithms</a:t>
            </a:r>
            <a:r>
              <a:rPr lang="en-US" b="0" i="0" dirty="0">
                <a:solidFill>
                  <a:srgbClr val="000000"/>
                </a:solidFill>
                <a:effectLst/>
                <a:latin typeface="proxima_novaregular"/>
              </a:rPr>
              <a:t> have been powering the world around us, and this includes </a:t>
            </a:r>
          </a:p>
          <a:p>
            <a:pPr algn="just"/>
            <a:r>
              <a:rPr lang="en-US" b="0" i="0" dirty="0">
                <a:solidFill>
                  <a:srgbClr val="000000"/>
                </a:solidFill>
                <a:effectLst/>
                <a:latin typeface="proxima_novaregular"/>
              </a:rPr>
              <a:t>product recommendations at Shopping stores, </a:t>
            </a:r>
          </a:p>
          <a:p>
            <a:pPr algn="just"/>
            <a:r>
              <a:rPr lang="en-US" b="0" i="0" dirty="0">
                <a:solidFill>
                  <a:srgbClr val="000000"/>
                </a:solidFill>
                <a:effectLst/>
                <a:latin typeface="proxima_novaregular"/>
              </a:rPr>
              <a:t>fraud detection at various top-notch financial institutions, </a:t>
            </a:r>
          </a:p>
          <a:p>
            <a:pPr algn="just"/>
            <a:r>
              <a:rPr lang="en-US" b="0" i="0" dirty="0">
                <a:solidFill>
                  <a:srgbClr val="000000"/>
                </a:solidFill>
                <a:effectLst/>
                <a:latin typeface="proxima_novaregular"/>
              </a:rPr>
              <a:t>surge pricing at Uber, </a:t>
            </a:r>
          </a:p>
          <a:p>
            <a:pPr algn="just"/>
            <a:r>
              <a:rPr lang="en-US" b="0" i="0" dirty="0">
                <a:solidFill>
                  <a:srgbClr val="000000"/>
                </a:solidFill>
                <a:effectLst/>
                <a:latin typeface="proxima_novaregular"/>
              </a:rPr>
              <a:t>Content used by LinkedIn, Facebook, Instagram, and Twitter on users’ feeds, </a:t>
            </a:r>
          </a:p>
          <a:p>
            <a:pPr marL="0" indent="0" algn="just">
              <a:buNone/>
            </a:pPr>
            <a:r>
              <a:rPr lang="en-US" b="0" i="0" dirty="0">
                <a:solidFill>
                  <a:srgbClr val="000000"/>
                </a:solidFill>
                <a:effectLst/>
                <a:latin typeface="proxima_novaregular"/>
              </a:rPr>
              <a:t>and these are just a few examples, grounded directly in the daily lives we live.</a:t>
            </a:r>
            <a:endParaRPr lang="en-IN" dirty="0"/>
          </a:p>
        </p:txBody>
      </p:sp>
    </p:spTree>
    <p:extLst>
      <p:ext uri="{BB962C8B-B14F-4D97-AF65-F5344CB8AC3E}">
        <p14:creationId xmlns:p14="http://schemas.microsoft.com/office/powerpoint/2010/main" val="1892888395"/>
      </p:ext>
    </p:extLst>
  </p:cSld>
  <p:clrMapOvr>
    <a:masterClrMapping/>
  </p:clrMapOvr>
</p:sld>
</file>

<file path=ppt/theme/theme1.xml><?xml version="1.0" encoding="utf-8"?>
<a:theme xmlns:a="http://schemas.openxmlformats.org/drawingml/2006/main" name="CosineVTI">
  <a:themeElements>
    <a:clrScheme name="AnalogousFromLightSeed_2SEEDS">
      <a:dk1>
        <a:srgbClr val="000000"/>
      </a:dk1>
      <a:lt1>
        <a:srgbClr val="FFFFFF"/>
      </a:lt1>
      <a:dk2>
        <a:srgbClr val="413424"/>
      </a:dk2>
      <a:lt2>
        <a:srgbClr val="E8E8E2"/>
      </a:lt2>
      <a:accent1>
        <a:srgbClr val="6F6FCA"/>
      </a:accent1>
      <a:accent2>
        <a:srgbClr val="87A6D3"/>
      </a:accent2>
      <a:accent3>
        <a:srgbClr val="A889D4"/>
      </a:accent3>
      <a:accent4>
        <a:srgbClr val="CA836F"/>
      </a:accent4>
      <a:accent5>
        <a:srgbClr val="BFA067"/>
      </a:accent5>
      <a:accent6>
        <a:srgbClr val="A5A95D"/>
      </a:accent6>
      <a:hlink>
        <a:srgbClr val="858551"/>
      </a:hlink>
      <a:folHlink>
        <a:srgbClr val="7F7F7F"/>
      </a:folHlink>
    </a:clrScheme>
    <a:fontScheme name="Custom 50">
      <a:majorFont>
        <a:latin typeface="Grandview"/>
        <a:ea typeface=""/>
        <a:cs typeface=""/>
      </a:majorFont>
      <a:minorFont>
        <a:latin typeface="Grandvie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sineVTI" id="{4F4449D5-5E9D-4D83-9E2A-939F9CF20276}" vid="{03166EA1-370F-4321-A61E-8851365B4312}"/>
    </a:ext>
  </a:extLst>
</a:theme>
</file>

<file path=docProps/app.xml><?xml version="1.0" encoding="utf-8"?>
<Properties xmlns="http://schemas.openxmlformats.org/officeDocument/2006/extended-properties" xmlns:vt="http://schemas.openxmlformats.org/officeDocument/2006/docPropsVTypes">
  <TotalTime>539</TotalTime>
  <Words>660</Words>
  <Application>Microsoft Office PowerPoint</Application>
  <PresentationFormat>Widescreen</PresentationFormat>
  <Paragraphs>88</Paragraphs>
  <Slides>16</Slides>
  <Notes>0</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-apple-system</vt:lpstr>
      <vt:lpstr>Arial</vt:lpstr>
      <vt:lpstr>Calibri</vt:lpstr>
      <vt:lpstr>Grandview</vt:lpstr>
      <vt:lpstr>proxima_novaregular</vt:lpstr>
      <vt:lpstr>Times New Roman</vt:lpstr>
      <vt:lpstr>Wingdings</vt:lpstr>
      <vt:lpstr>CosineVTI</vt:lpstr>
      <vt:lpstr>DETAILED COURSE PLAN</vt:lpstr>
      <vt:lpstr>Evaluation Policy</vt:lpstr>
      <vt:lpstr>Lab Experiments</vt:lpstr>
      <vt:lpstr>Lab Tools </vt:lpstr>
      <vt:lpstr>MOOC course </vt:lpstr>
      <vt:lpstr>Expert talk plan </vt:lpstr>
      <vt:lpstr>Course Path</vt:lpstr>
      <vt:lpstr>Importance of the course</vt:lpstr>
      <vt:lpstr>Machine Learning Importance </vt:lpstr>
      <vt:lpstr>Advantages of Learning AIML</vt:lpstr>
      <vt:lpstr>Better Career Opportunities and Growth</vt:lpstr>
      <vt:lpstr>Better Salaries </vt:lpstr>
      <vt:lpstr>Lack of Machine Learning Skills is Plaguing Corporations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DETAILED COURSE PLAN</dc:title>
  <dc:creator>Akansha Singh</dc:creator>
  <cp:lastModifiedBy>Akansha Singh</cp:lastModifiedBy>
  <cp:revision>11</cp:revision>
  <dcterms:created xsi:type="dcterms:W3CDTF">2022-08-01T09:18:23Z</dcterms:created>
  <dcterms:modified xsi:type="dcterms:W3CDTF">2022-08-10T10:05:10Z</dcterms:modified>
</cp:coreProperties>
</file>